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79" r:id="rId2"/>
    <p:sldId id="284" r:id="rId3"/>
    <p:sldId id="270" r:id="rId4"/>
    <p:sldId id="285" r:id="rId5"/>
    <p:sldId id="263" r:id="rId6"/>
    <p:sldId id="282" r:id="rId7"/>
  </p:sldIdLst>
  <p:sldSz cx="12192000" cy="6858000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69516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8714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38469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51523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1652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357319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8604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925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577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6645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43803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346180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603692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39310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1354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553726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F0AA-EDBD-4714-8FBC-148CB136785E}" type="datetimeFigureOut">
              <a:rPr lang="fa-IR" smtClean="0"/>
              <a:t>13/04/1442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C4A7BA6-A9AD-47DA-A0B9-3F69900B909D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20908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5644" y="365126"/>
            <a:ext cx="10078156" cy="537986"/>
          </a:xfrm>
        </p:spPr>
        <p:txBody>
          <a:bodyPr>
            <a:normAutofit fontScale="90000"/>
          </a:bodyPr>
          <a:lstStyle/>
          <a:p>
            <a:endParaRPr lang="fa-IR" dirty="0"/>
          </a:p>
        </p:txBody>
      </p:sp>
      <p:pic>
        <p:nvPicPr>
          <p:cNvPr id="4" name="Picture 2" descr="http://images.persianblog.ir/323536_QBmalehB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5644" y="739579"/>
            <a:ext cx="9776177" cy="592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44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5400" dirty="0" smtClean="0"/>
              <a:t>ارتباط زبانشناسی و ترجمه</a:t>
            </a:r>
            <a:endParaRPr lang="fa-IR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3200" dirty="0" smtClean="0"/>
              <a:t>زبانشناسی و ترجمه</a:t>
            </a:r>
          </a:p>
          <a:p>
            <a:r>
              <a:rPr lang="fa-IR" sz="3200" dirty="0" smtClean="0"/>
              <a:t>زبانشناسی مقابله ای</a:t>
            </a:r>
          </a:p>
          <a:p>
            <a:r>
              <a:rPr lang="fa-IR" sz="3200" dirty="0" smtClean="0"/>
              <a:t>نسبیت در ترجمه</a:t>
            </a:r>
          </a:p>
          <a:p>
            <a:r>
              <a:rPr lang="fa-IR" sz="3200" dirty="0" smtClean="0"/>
              <a:t>کلمات مشترک در دو زبان با معانی متفاوت</a:t>
            </a:r>
          </a:p>
          <a:p>
            <a:r>
              <a:rPr lang="fa-IR" sz="3200" dirty="0" smtClean="0"/>
              <a:t>کلمات چند معنایی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137150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زبانشناسی و ترجمه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a-IR" sz="2200" dirty="0"/>
              <a:t>زبانشناسی  که معمولا بعنوان علم زبان تعریف میشود بخاطر مختص بودن زبان به نوع انسان با بسیاری از حوزه های دیگر مطالعات و علوم انسانی ارتباط </a:t>
            </a:r>
            <a:r>
              <a:rPr lang="fa-IR" sz="2200" dirty="0" smtClean="0"/>
              <a:t>نزدیکی </a:t>
            </a:r>
            <a:r>
              <a:rPr lang="fa-IR" sz="2200" dirty="0"/>
              <a:t>دارد مطالعات ترجمه را با توجه به ماهیت مسائل مورد بحث در آن میتوان نزدیکترین حوزه به زبانشناسی یا مطالعه علمی زبان دانست.</a:t>
            </a:r>
            <a:endParaRPr lang="en-US" sz="2200" dirty="0"/>
          </a:p>
          <a:p>
            <a:r>
              <a:rPr lang="fa-IR" sz="2200" dirty="0"/>
              <a:t>برخی از صاحبنظران بر این عقیده اند که هر ترجمه ای بطور ضمنی مبتنی بر نظریه ای از زبان است و </a:t>
            </a:r>
            <a:r>
              <a:rPr lang="fa-IR" sz="2200" dirty="0" smtClean="0"/>
              <a:t>از اینرو </a:t>
            </a:r>
            <a:r>
              <a:rPr lang="fa-IR" sz="2200" dirty="0"/>
              <a:t>ترجمه در واقع تمرینی در زبانشناسی کاربردی است اما برخی دیگر عقیده دارند هر نظریه ای از زبان مبنی بر نظریه ای از </a:t>
            </a:r>
            <a:r>
              <a:rPr lang="fa-IR" sz="2200" dirty="0" smtClean="0"/>
              <a:t>ترجمه </a:t>
            </a:r>
            <a:r>
              <a:rPr lang="fa-IR" sz="2200" dirty="0"/>
              <a:t>است . نظریه سومی هم مطرح است و آن اینکه خود زبان در اصل ترجمه ای از تصورات و مفاهیم ذهنی انسان است و </a:t>
            </a:r>
            <a:r>
              <a:rPr lang="fa-IR" sz="2200" dirty="0" smtClean="0"/>
              <a:t>بنابراین </a:t>
            </a:r>
            <a:r>
              <a:rPr lang="fa-IR" sz="2200" dirty="0"/>
              <a:t>انسان در زندگی روزمره خود بطور همزمان با هر دو مقوله زبان و ترجمه سر و کار دارد.</a:t>
            </a:r>
            <a:endParaRPr lang="en-US" sz="2200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52449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a-IR" sz="2400" dirty="0"/>
              <a:t>در مورد اینکه از دو حوزه زبانشناسی و مطالعات ترجمه کدامیک مبتنی بر دیگری است نظرات مختلف و حتی متضادی وجود دارد آنچه از تضارب این عقاید و بررسی مقایسه ای این نظرات میتوان  به دست آورد این است که امروزه یافته های زبانشناسی در بسیاری از حوزه ها و شاخه های متعدد </a:t>
            </a:r>
            <a:r>
              <a:rPr lang="fa-IR" sz="2400" dirty="0" smtClean="0"/>
              <a:t>خود، </a:t>
            </a:r>
            <a:r>
              <a:rPr lang="fa-IR" sz="2400" dirty="0"/>
              <a:t>میتواند </a:t>
            </a:r>
            <a:r>
              <a:rPr lang="fa-IR" sz="2400" dirty="0" smtClean="0"/>
              <a:t>کمک </a:t>
            </a:r>
            <a:r>
              <a:rPr lang="fa-IR" sz="2400" dirty="0"/>
              <a:t>شایانی به مطالعات ترجمه داشته باشد بویژه آنجا که موضوعاتی نظیر زبانشناسی متن، کاربردشناسی، معنی شناسی و زبانشناسی تطبیقی مورد بحث قرار میگیرند در مقابل این نظر که طبق آن زبانشناسی میتواند نقش مهمی در پیشرفت مطالعات ترجمه و خود ترجمه داشته باشد نظر دیگری وجود دارد و آن اینکه محدود شدن مطالعات برخی از مکتبهای زبانشناسی به </a:t>
            </a:r>
            <a:r>
              <a:rPr lang="fa-IR" sz="2400" dirty="0" smtClean="0"/>
              <a:t>کلمه و </a:t>
            </a:r>
            <a:r>
              <a:rPr lang="fa-IR" sz="2400" dirty="0"/>
              <a:t>جمله،  تمرکز روی ساختارهای صوری و کمرنگ کردن مطالعات معنی </a:t>
            </a:r>
            <a:r>
              <a:rPr lang="fa-IR" sz="2400" dirty="0" smtClean="0"/>
              <a:t>شناسی،  </a:t>
            </a:r>
            <a:r>
              <a:rPr lang="fa-IR" sz="2400" dirty="0"/>
              <a:t>مسائلی هستند که میتوانند نظام شکوفای ترجمه را تحت تاثیر منفی قرار دهند. 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67715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fa-IR" sz="2000" dirty="0" smtClean="0"/>
              <a:t>....</a:t>
            </a:r>
            <a:endParaRPr lang="en-US" sz="2000" dirty="0"/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4120108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منابع:</a:t>
            </a: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sz="2400" dirty="0" smtClean="0"/>
              <a:t>هفت گفتار درباره ترجمه، کوروش صفوی</a:t>
            </a:r>
          </a:p>
          <a:p>
            <a:r>
              <a:rPr lang="fa-IR" sz="2400" dirty="0" smtClean="0"/>
              <a:t>زبانشناسی کاربردی،گای کوک: ترجمه روحانی و مرادیان</a:t>
            </a:r>
          </a:p>
          <a:p>
            <a:r>
              <a:rPr lang="fa-IR" sz="2400" dirty="0" smtClean="0"/>
              <a:t>زبان، ترجمه و ارتباط فرهنگ ها، ترجمه و تالیف حسین یعقوبی</a:t>
            </a:r>
          </a:p>
          <a:p>
            <a:r>
              <a:rPr lang="fa-IR" sz="2400" dirty="0" smtClean="0"/>
              <a:t>مبانی زبانشناسی مقابله ای، سید محمد ضیاء حسینی</a:t>
            </a:r>
          </a:p>
          <a:p>
            <a:r>
              <a:rPr lang="fa-IR" sz="2400" dirty="0" smtClean="0"/>
              <a:t>رویکردی زبانشناختی بر ترجمه، سالار منافی</a:t>
            </a:r>
          </a:p>
          <a:p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0447048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263</TotalTime>
  <Words>362</Words>
  <Application>Microsoft Office PowerPoint</Application>
  <PresentationFormat>Widescreen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Tahoma</vt:lpstr>
      <vt:lpstr>Trebuchet MS</vt:lpstr>
      <vt:lpstr>Wingdings 3</vt:lpstr>
      <vt:lpstr>Facet</vt:lpstr>
      <vt:lpstr>PowerPoint Presentation</vt:lpstr>
      <vt:lpstr>ارتباط زبانشناسی و ترجمه</vt:lpstr>
      <vt:lpstr>زبانشناسی و ترجمه</vt:lpstr>
      <vt:lpstr>PowerPoint Presentation</vt:lpstr>
      <vt:lpstr>PowerPoint Presentation</vt:lpstr>
      <vt:lpstr>منابع: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Alireza</dc:creator>
  <cp:lastModifiedBy>ip330</cp:lastModifiedBy>
  <cp:revision>28</cp:revision>
  <dcterms:created xsi:type="dcterms:W3CDTF">2017-01-03T03:07:48Z</dcterms:created>
  <dcterms:modified xsi:type="dcterms:W3CDTF">2020-11-28T09:16:22Z</dcterms:modified>
</cp:coreProperties>
</file>