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478" r:id="rId2"/>
    <p:sldId id="609" r:id="rId3"/>
    <p:sldId id="936" r:id="rId4"/>
    <p:sldId id="937" r:id="rId5"/>
    <p:sldId id="890" r:id="rId6"/>
    <p:sldId id="938" r:id="rId7"/>
    <p:sldId id="910" r:id="rId8"/>
    <p:sldId id="914" r:id="rId9"/>
    <p:sldId id="915" r:id="rId10"/>
    <p:sldId id="916" r:id="rId11"/>
    <p:sldId id="917" r:id="rId12"/>
    <p:sldId id="918" r:id="rId13"/>
    <p:sldId id="850" r:id="rId14"/>
    <p:sldId id="852" r:id="rId15"/>
    <p:sldId id="891" r:id="rId16"/>
    <p:sldId id="792" r:id="rId17"/>
    <p:sldId id="793" r:id="rId18"/>
    <p:sldId id="779" r:id="rId19"/>
    <p:sldId id="893" r:id="rId20"/>
    <p:sldId id="843" r:id="rId21"/>
    <p:sldId id="92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EFD1C34-8F08-4903-9DB6-7EB72C2065F7}">
          <p14:sldIdLst>
            <p14:sldId id="478"/>
            <p14:sldId id="609"/>
            <p14:sldId id="936"/>
            <p14:sldId id="937"/>
            <p14:sldId id="890"/>
            <p14:sldId id="938"/>
            <p14:sldId id="910"/>
            <p14:sldId id="914"/>
            <p14:sldId id="915"/>
            <p14:sldId id="916"/>
            <p14:sldId id="917"/>
            <p14:sldId id="918"/>
            <p14:sldId id="850"/>
            <p14:sldId id="852"/>
            <p14:sldId id="891"/>
            <p14:sldId id="792"/>
            <p14:sldId id="793"/>
            <p14:sldId id="779"/>
            <p14:sldId id="893"/>
            <p14:sldId id="843"/>
            <p14:sldId id="929"/>
          </p14:sldIdLst>
        </p14:section>
      </p14:sectionLst>
    </p:ex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D Design" initials="GD" lastIdx="3" clrIdx="0">
    <p:extLst/>
  </p:cmAuthor>
  <p:cmAuthor id="2" name="ERC" initials="E"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44B"/>
    <a:srgbClr val="BDA30E"/>
    <a:srgbClr val="99850B"/>
    <a:srgbClr val="1B212B"/>
    <a:srgbClr val="24B99B"/>
    <a:srgbClr val="2A3442"/>
    <a:srgbClr val="1B8974"/>
    <a:srgbClr val="45DBBE"/>
    <a:srgbClr val="22AE93"/>
    <a:srgbClr val="D2AA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34" autoAdjust="0"/>
    <p:restoredTop sz="94386" autoAdjust="0"/>
  </p:normalViewPr>
  <p:slideViewPr>
    <p:cSldViewPr snapToGrid="0">
      <p:cViewPr>
        <p:scale>
          <a:sx n="66" d="100"/>
          <a:sy n="66" d="100"/>
        </p:scale>
        <p:origin x="-714"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298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68A79DF1-F6F3-4C7A-B999-061899A6FED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dirty="0"/>
          </a:p>
        </p:txBody>
      </p:sp>
      <p:sp>
        <p:nvSpPr>
          <p:cNvPr id="4" name="Footer Placeholder 3">
            <a:extLst>
              <a:ext uri="{FF2B5EF4-FFF2-40B4-BE49-F238E27FC236}">
                <a16:creationId xmlns:a16="http://schemas.microsoft.com/office/drawing/2014/main" xmlns="" id="{5C6663E1-9CBE-4871-B9ED-0057BB589F1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dirty="0"/>
          </a:p>
        </p:txBody>
      </p:sp>
    </p:spTree>
    <p:extLst>
      <p:ext uri="{BB962C8B-B14F-4D97-AF65-F5344CB8AC3E}">
        <p14:creationId xmlns:p14="http://schemas.microsoft.com/office/powerpoint/2010/main" val="3534347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87CC0C-1C80-47D1-BF0A-6074C3817624}" type="datetimeFigureOut">
              <a:rPr lang="en-ID" smtClean="0"/>
              <a:t>3/12/2023</a:t>
            </a:fld>
            <a:endParaRPr lang="en-ID"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E49EF7-E82C-4276-9101-E06CBF5FBD2C}" type="slidenum">
              <a:rPr lang="en-ID" smtClean="0"/>
              <a:t>‹#›</a:t>
            </a:fld>
            <a:endParaRPr lang="en-ID" dirty="0"/>
          </a:p>
        </p:txBody>
      </p:sp>
    </p:spTree>
    <p:extLst>
      <p:ext uri="{BB962C8B-B14F-4D97-AF65-F5344CB8AC3E}">
        <p14:creationId xmlns:p14="http://schemas.microsoft.com/office/powerpoint/2010/main" val="4086030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59E49EF7-E82C-4276-9101-E06CBF5FBD2C}" type="slidenum">
              <a:rPr lang="en-ID" smtClean="0"/>
              <a:t>1</a:t>
            </a:fld>
            <a:endParaRPr lang="en-ID" dirty="0"/>
          </a:p>
        </p:txBody>
      </p:sp>
    </p:spTree>
    <p:extLst>
      <p:ext uri="{BB962C8B-B14F-4D97-AF65-F5344CB8AC3E}">
        <p14:creationId xmlns:p14="http://schemas.microsoft.com/office/powerpoint/2010/main" val="2597523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59E49EF7-E82C-4276-9101-E06CBF5FBD2C}" type="slidenum">
              <a:rPr lang="en-ID" smtClean="0"/>
              <a:t>10</a:t>
            </a:fld>
            <a:endParaRPr lang="en-ID" dirty="0"/>
          </a:p>
        </p:txBody>
      </p:sp>
    </p:spTree>
    <p:extLst>
      <p:ext uri="{BB962C8B-B14F-4D97-AF65-F5344CB8AC3E}">
        <p14:creationId xmlns:p14="http://schemas.microsoft.com/office/powerpoint/2010/main" val="2597523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59E49EF7-E82C-4276-9101-E06CBF5FBD2C}" type="slidenum">
              <a:rPr lang="en-ID" smtClean="0"/>
              <a:t>11</a:t>
            </a:fld>
            <a:endParaRPr lang="en-ID" dirty="0"/>
          </a:p>
        </p:txBody>
      </p:sp>
    </p:spTree>
    <p:extLst>
      <p:ext uri="{BB962C8B-B14F-4D97-AF65-F5344CB8AC3E}">
        <p14:creationId xmlns:p14="http://schemas.microsoft.com/office/powerpoint/2010/main" val="2597523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59E49EF7-E82C-4276-9101-E06CBF5FBD2C}" type="slidenum">
              <a:rPr lang="en-ID" smtClean="0"/>
              <a:t>12</a:t>
            </a:fld>
            <a:endParaRPr lang="en-ID" dirty="0"/>
          </a:p>
        </p:txBody>
      </p:sp>
    </p:spTree>
    <p:extLst>
      <p:ext uri="{BB962C8B-B14F-4D97-AF65-F5344CB8AC3E}">
        <p14:creationId xmlns:p14="http://schemas.microsoft.com/office/powerpoint/2010/main" val="25975235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59E49EF7-E82C-4276-9101-E06CBF5FBD2C}" type="slidenum">
              <a:rPr lang="en-ID" smtClean="0"/>
              <a:t>13</a:t>
            </a:fld>
            <a:endParaRPr lang="en-ID" dirty="0"/>
          </a:p>
        </p:txBody>
      </p:sp>
    </p:spTree>
    <p:extLst>
      <p:ext uri="{BB962C8B-B14F-4D97-AF65-F5344CB8AC3E}">
        <p14:creationId xmlns:p14="http://schemas.microsoft.com/office/powerpoint/2010/main" val="25975235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59E49EF7-E82C-4276-9101-E06CBF5FBD2C}" type="slidenum">
              <a:rPr lang="en-ID" smtClean="0"/>
              <a:t>14</a:t>
            </a:fld>
            <a:endParaRPr lang="en-ID" dirty="0"/>
          </a:p>
        </p:txBody>
      </p:sp>
    </p:spTree>
    <p:extLst>
      <p:ext uri="{BB962C8B-B14F-4D97-AF65-F5344CB8AC3E}">
        <p14:creationId xmlns:p14="http://schemas.microsoft.com/office/powerpoint/2010/main" val="2597523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59E49EF7-E82C-4276-9101-E06CBF5FBD2C}" type="slidenum">
              <a:rPr lang="en-ID" smtClean="0"/>
              <a:t>15</a:t>
            </a:fld>
            <a:endParaRPr lang="en-ID" dirty="0"/>
          </a:p>
        </p:txBody>
      </p:sp>
    </p:spTree>
    <p:extLst>
      <p:ext uri="{BB962C8B-B14F-4D97-AF65-F5344CB8AC3E}">
        <p14:creationId xmlns:p14="http://schemas.microsoft.com/office/powerpoint/2010/main" val="25975235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59E49EF7-E82C-4276-9101-E06CBF5FBD2C}" type="slidenum">
              <a:rPr lang="en-ID" smtClean="0"/>
              <a:t>16</a:t>
            </a:fld>
            <a:endParaRPr lang="en-ID" dirty="0"/>
          </a:p>
        </p:txBody>
      </p:sp>
    </p:spTree>
    <p:extLst>
      <p:ext uri="{BB962C8B-B14F-4D97-AF65-F5344CB8AC3E}">
        <p14:creationId xmlns:p14="http://schemas.microsoft.com/office/powerpoint/2010/main" val="2597523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59E49EF7-E82C-4276-9101-E06CBF5FBD2C}" type="slidenum">
              <a:rPr lang="en-ID" smtClean="0"/>
              <a:t>17</a:t>
            </a:fld>
            <a:endParaRPr lang="en-ID" dirty="0"/>
          </a:p>
        </p:txBody>
      </p:sp>
    </p:spTree>
    <p:extLst>
      <p:ext uri="{BB962C8B-B14F-4D97-AF65-F5344CB8AC3E}">
        <p14:creationId xmlns:p14="http://schemas.microsoft.com/office/powerpoint/2010/main" val="25975235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59E49EF7-E82C-4276-9101-E06CBF5FBD2C}" type="slidenum">
              <a:rPr lang="en-ID" smtClean="0"/>
              <a:t>18</a:t>
            </a:fld>
            <a:endParaRPr lang="en-ID" dirty="0"/>
          </a:p>
        </p:txBody>
      </p:sp>
    </p:spTree>
    <p:extLst>
      <p:ext uri="{BB962C8B-B14F-4D97-AF65-F5344CB8AC3E}">
        <p14:creationId xmlns:p14="http://schemas.microsoft.com/office/powerpoint/2010/main" val="25975235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59E49EF7-E82C-4276-9101-E06CBF5FBD2C}" type="slidenum">
              <a:rPr lang="en-ID" smtClean="0"/>
              <a:t>19</a:t>
            </a:fld>
            <a:endParaRPr lang="en-ID" dirty="0"/>
          </a:p>
        </p:txBody>
      </p:sp>
    </p:spTree>
    <p:extLst>
      <p:ext uri="{BB962C8B-B14F-4D97-AF65-F5344CB8AC3E}">
        <p14:creationId xmlns:p14="http://schemas.microsoft.com/office/powerpoint/2010/main" val="2597523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2</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59E49EF7-E82C-4276-9101-E06CBF5FBD2C}" type="slidenum">
              <a:rPr lang="en-ID" smtClean="0"/>
              <a:t>20</a:t>
            </a:fld>
            <a:endParaRPr lang="en-ID" dirty="0"/>
          </a:p>
        </p:txBody>
      </p:sp>
    </p:spTree>
    <p:extLst>
      <p:ext uri="{BB962C8B-B14F-4D97-AF65-F5344CB8AC3E}">
        <p14:creationId xmlns:p14="http://schemas.microsoft.com/office/powerpoint/2010/main" val="25975235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21</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59E49EF7-E82C-4276-9101-E06CBF5FBD2C}" type="slidenum">
              <a:rPr lang="en-ID" smtClean="0"/>
              <a:t>3</a:t>
            </a:fld>
            <a:endParaRPr lang="en-ID" dirty="0"/>
          </a:p>
        </p:txBody>
      </p:sp>
    </p:spTree>
    <p:extLst>
      <p:ext uri="{BB962C8B-B14F-4D97-AF65-F5344CB8AC3E}">
        <p14:creationId xmlns:p14="http://schemas.microsoft.com/office/powerpoint/2010/main" val="2597523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59E49EF7-E82C-4276-9101-E06CBF5FBD2C}" type="slidenum">
              <a:rPr lang="en-ID" smtClean="0"/>
              <a:t>4</a:t>
            </a:fld>
            <a:endParaRPr lang="en-ID" dirty="0"/>
          </a:p>
        </p:txBody>
      </p:sp>
    </p:spTree>
    <p:extLst>
      <p:ext uri="{BB962C8B-B14F-4D97-AF65-F5344CB8AC3E}">
        <p14:creationId xmlns:p14="http://schemas.microsoft.com/office/powerpoint/2010/main" val="2597523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59E49EF7-E82C-4276-9101-E06CBF5FBD2C}" type="slidenum">
              <a:rPr lang="en-ID" smtClean="0"/>
              <a:t>5</a:t>
            </a:fld>
            <a:endParaRPr lang="en-ID" dirty="0"/>
          </a:p>
        </p:txBody>
      </p:sp>
    </p:spTree>
    <p:extLst>
      <p:ext uri="{BB962C8B-B14F-4D97-AF65-F5344CB8AC3E}">
        <p14:creationId xmlns:p14="http://schemas.microsoft.com/office/powerpoint/2010/main" val="2597523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59E49EF7-E82C-4276-9101-E06CBF5FBD2C}" type="slidenum">
              <a:rPr lang="en-ID" smtClean="0"/>
              <a:t>6</a:t>
            </a:fld>
            <a:endParaRPr lang="en-ID" dirty="0"/>
          </a:p>
        </p:txBody>
      </p:sp>
    </p:spTree>
    <p:extLst>
      <p:ext uri="{BB962C8B-B14F-4D97-AF65-F5344CB8AC3E}">
        <p14:creationId xmlns:p14="http://schemas.microsoft.com/office/powerpoint/2010/main" val="2597523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59E49EF7-E82C-4276-9101-E06CBF5FBD2C}" type="slidenum">
              <a:rPr lang="en-ID" smtClean="0"/>
              <a:t>7</a:t>
            </a:fld>
            <a:endParaRPr lang="en-ID" dirty="0"/>
          </a:p>
        </p:txBody>
      </p:sp>
    </p:spTree>
    <p:extLst>
      <p:ext uri="{BB962C8B-B14F-4D97-AF65-F5344CB8AC3E}">
        <p14:creationId xmlns:p14="http://schemas.microsoft.com/office/powerpoint/2010/main" val="2597523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59E49EF7-E82C-4276-9101-E06CBF5FBD2C}" type="slidenum">
              <a:rPr lang="en-ID" smtClean="0"/>
              <a:t>8</a:t>
            </a:fld>
            <a:endParaRPr lang="en-ID" dirty="0"/>
          </a:p>
        </p:txBody>
      </p:sp>
    </p:spTree>
    <p:extLst>
      <p:ext uri="{BB962C8B-B14F-4D97-AF65-F5344CB8AC3E}">
        <p14:creationId xmlns:p14="http://schemas.microsoft.com/office/powerpoint/2010/main" val="2597523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59E49EF7-E82C-4276-9101-E06CBF5FBD2C}" type="slidenum">
              <a:rPr lang="en-ID" smtClean="0"/>
              <a:t>9</a:t>
            </a:fld>
            <a:endParaRPr lang="en-ID" dirty="0"/>
          </a:p>
        </p:txBody>
      </p:sp>
    </p:spTree>
    <p:extLst>
      <p:ext uri="{BB962C8B-B14F-4D97-AF65-F5344CB8AC3E}">
        <p14:creationId xmlns:p14="http://schemas.microsoft.com/office/powerpoint/2010/main" val="2597523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566529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8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xmlns="" id="{1E86CB8C-6D70-4BA5-BD27-433BE3084727}"/>
              </a:ext>
            </a:extLst>
          </p:cNvPr>
          <p:cNvSpPr>
            <a:spLocks noGrp="1"/>
          </p:cNvSpPr>
          <p:nvPr>
            <p:ph type="pic" sz="quarter" idx="26"/>
          </p:nvPr>
        </p:nvSpPr>
        <p:spPr>
          <a:xfrm>
            <a:off x="685800" y="1038225"/>
            <a:ext cx="5410200" cy="4781550"/>
          </a:xfrm>
          <a:prstGeom prst="rect">
            <a:avLst/>
          </a:prstGeom>
          <a:pattFill prst="pct20">
            <a:fgClr>
              <a:schemeClr val="accent1"/>
            </a:fgClr>
            <a:bgClr>
              <a:schemeClr val="bg1"/>
            </a:bgClr>
          </a:pattFill>
        </p:spPr>
        <p:txBody>
          <a:bodyPr/>
          <a:lstStyle/>
          <a:p>
            <a:endParaRPr lang="en-ID" dirty="0"/>
          </a:p>
        </p:txBody>
      </p:sp>
    </p:spTree>
    <p:extLst>
      <p:ext uri="{BB962C8B-B14F-4D97-AF65-F5344CB8AC3E}">
        <p14:creationId xmlns:p14="http://schemas.microsoft.com/office/powerpoint/2010/main" val="2174185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7_Custom Layout">
    <p:spTree>
      <p:nvGrpSpPr>
        <p:cNvPr id="1" name=""/>
        <p:cNvGrpSpPr/>
        <p:nvPr/>
      </p:nvGrpSpPr>
      <p:grpSpPr>
        <a:xfrm>
          <a:off x="0" y="0"/>
          <a:ext cx="0" cy="0"/>
          <a:chOff x="0" y="0"/>
          <a:chExt cx="0" cy="0"/>
        </a:xfrm>
      </p:grpSpPr>
      <p:sp>
        <p:nvSpPr>
          <p:cNvPr id="9" name="Picture Placeholder 6">
            <a:extLst>
              <a:ext uri="{FF2B5EF4-FFF2-40B4-BE49-F238E27FC236}">
                <a16:creationId xmlns:a16="http://schemas.microsoft.com/office/drawing/2014/main" xmlns="" id="{D02F4483-D40E-4AAD-9874-7B8639782C1E}"/>
              </a:ext>
            </a:extLst>
          </p:cNvPr>
          <p:cNvSpPr>
            <a:spLocks noGrp="1"/>
          </p:cNvSpPr>
          <p:nvPr>
            <p:ph type="pic" sz="quarter" idx="16"/>
          </p:nvPr>
        </p:nvSpPr>
        <p:spPr>
          <a:xfrm>
            <a:off x="7343698" y="1847849"/>
            <a:ext cx="3595688" cy="2162175"/>
          </a:xfrm>
          <a:prstGeom prst="roundRect">
            <a:avLst>
              <a:gd name="adj" fmla="val 3786"/>
            </a:avLst>
          </a:prstGeom>
          <a:pattFill prst="pct20">
            <a:fgClr>
              <a:schemeClr val="accent1"/>
            </a:fgClr>
            <a:bgClr>
              <a:schemeClr val="bg1"/>
            </a:bgClr>
          </a:pattFill>
        </p:spPr>
        <p:txBody>
          <a:bodyPr/>
          <a:lstStyle/>
          <a:p>
            <a:endParaRPr lang="en-ID" dirty="0"/>
          </a:p>
        </p:txBody>
      </p:sp>
    </p:spTree>
    <p:extLst>
      <p:ext uri="{BB962C8B-B14F-4D97-AF65-F5344CB8AC3E}">
        <p14:creationId xmlns:p14="http://schemas.microsoft.com/office/powerpoint/2010/main" val="1191097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9_Custom Layout">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xmlns="" id="{8D51EE10-41A4-4F33-A07B-F40BBA22042C}"/>
              </a:ext>
            </a:extLst>
          </p:cNvPr>
          <p:cNvSpPr>
            <a:spLocks noGrp="1"/>
          </p:cNvSpPr>
          <p:nvPr>
            <p:ph type="pic" sz="quarter" idx="14"/>
          </p:nvPr>
        </p:nvSpPr>
        <p:spPr>
          <a:xfrm>
            <a:off x="2504330" y="1233425"/>
            <a:ext cx="2231716" cy="4391149"/>
          </a:xfrm>
          <a:prstGeom prst="roundRect">
            <a:avLst>
              <a:gd name="adj" fmla="val 6150"/>
            </a:avLst>
          </a:prstGeom>
          <a:pattFill prst="pct20">
            <a:fgClr>
              <a:schemeClr val="accent1"/>
            </a:fgClr>
            <a:bgClr>
              <a:schemeClr val="bg1"/>
            </a:bgClr>
          </a:pattFill>
        </p:spPr>
        <p:txBody>
          <a:bodyPr/>
          <a:lstStyle/>
          <a:p>
            <a:endParaRPr lang="en-ID" dirty="0"/>
          </a:p>
        </p:txBody>
      </p:sp>
      <p:sp>
        <p:nvSpPr>
          <p:cNvPr id="4" name="Picture Placeholder 6">
            <a:extLst>
              <a:ext uri="{FF2B5EF4-FFF2-40B4-BE49-F238E27FC236}">
                <a16:creationId xmlns:a16="http://schemas.microsoft.com/office/drawing/2014/main" xmlns="" id="{C847AC0A-8730-4354-A24E-E9940C84B491}"/>
              </a:ext>
            </a:extLst>
          </p:cNvPr>
          <p:cNvSpPr>
            <a:spLocks noGrp="1"/>
          </p:cNvSpPr>
          <p:nvPr>
            <p:ph type="pic" sz="quarter" idx="15"/>
          </p:nvPr>
        </p:nvSpPr>
        <p:spPr>
          <a:xfrm>
            <a:off x="4448175" y="3181351"/>
            <a:ext cx="4467225" cy="2247900"/>
          </a:xfrm>
          <a:prstGeom prst="roundRect">
            <a:avLst>
              <a:gd name="adj" fmla="val 6150"/>
            </a:avLst>
          </a:prstGeom>
          <a:pattFill prst="pct20">
            <a:fgClr>
              <a:schemeClr val="accent1"/>
            </a:fgClr>
            <a:bgClr>
              <a:schemeClr val="bg1"/>
            </a:bgClr>
          </a:pattFill>
        </p:spPr>
        <p:txBody>
          <a:bodyPr/>
          <a:lstStyle/>
          <a:p>
            <a:endParaRPr lang="en-ID" dirty="0"/>
          </a:p>
        </p:txBody>
      </p:sp>
    </p:spTree>
    <p:extLst>
      <p:ext uri="{BB962C8B-B14F-4D97-AF65-F5344CB8AC3E}">
        <p14:creationId xmlns:p14="http://schemas.microsoft.com/office/powerpoint/2010/main" val="3325119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38475007-5D38-44E4-A474-54496034024A}"/>
              </a:ext>
            </a:extLst>
          </p:cNvPr>
          <p:cNvSpPr>
            <a:spLocks noGrp="1"/>
          </p:cNvSpPr>
          <p:nvPr>
            <p:ph type="pic" sz="quarter" idx="17"/>
          </p:nvPr>
        </p:nvSpPr>
        <p:spPr>
          <a:xfrm>
            <a:off x="1725612" y="1123949"/>
            <a:ext cx="2319338" cy="4562475"/>
          </a:xfrm>
          <a:prstGeom prst="roundRect">
            <a:avLst>
              <a:gd name="adj" fmla="val 6150"/>
            </a:avLst>
          </a:prstGeom>
          <a:pattFill prst="pct20">
            <a:fgClr>
              <a:schemeClr val="accent1"/>
            </a:fgClr>
            <a:bgClr>
              <a:schemeClr val="bg1"/>
            </a:bgClr>
          </a:pattFill>
        </p:spPr>
        <p:txBody>
          <a:bodyPr/>
          <a:lstStyle/>
          <a:p>
            <a:endParaRPr lang="en-ID" dirty="0"/>
          </a:p>
        </p:txBody>
      </p:sp>
    </p:spTree>
    <p:extLst>
      <p:ext uri="{BB962C8B-B14F-4D97-AF65-F5344CB8AC3E}">
        <p14:creationId xmlns:p14="http://schemas.microsoft.com/office/powerpoint/2010/main" val="3510380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76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8220BB39-E762-4E17-B6C4-05914D805889}"/>
              </a:ext>
            </a:extLst>
          </p:cNvPr>
          <p:cNvSpPr>
            <a:spLocks noGrp="1"/>
          </p:cNvSpPr>
          <p:nvPr>
            <p:ph type="pic" sz="quarter" idx="27"/>
          </p:nvPr>
        </p:nvSpPr>
        <p:spPr>
          <a:xfrm>
            <a:off x="1748539" y="2"/>
            <a:ext cx="8694922" cy="6857996"/>
          </a:xfrm>
          <a:custGeom>
            <a:avLst/>
            <a:gdLst>
              <a:gd name="connsiteX0" fmla="*/ 2821319 w 8694922"/>
              <a:gd name="connsiteY0" fmla="*/ 1441449 h 6857996"/>
              <a:gd name="connsiteX1" fmla="*/ 1827544 w 8694922"/>
              <a:gd name="connsiteY1" fmla="*/ 3428998 h 6857996"/>
              <a:gd name="connsiteX2" fmla="*/ 2821319 w 8694922"/>
              <a:gd name="connsiteY2" fmla="*/ 5416547 h 6857996"/>
              <a:gd name="connsiteX3" fmla="*/ 5873603 w 8694922"/>
              <a:gd name="connsiteY3" fmla="*/ 5416547 h 6857996"/>
              <a:gd name="connsiteX4" fmla="*/ 6867378 w 8694922"/>
              <a:gd name="connsiteY4" fmla="*/ 3428998 h 6857996"/>
              <a:gd name="connsiteX5" fmla="*/ 5873603 w 8694922"/>
              <a:gd name="connsiteY5" fmla="*/ 1441449 h 6857996"/>
              <a:gd name="connsiteX6" fmla="*/ 1714500 w 8694922"/>
              <a:gd name="connsiteY6" fmla="*/ 0 h 6857996"/>
              <a:gd name="connsiteX7" fmla="*/ 6980422 w 8694922"/>
              <a:gd name="connsiteY7" fmla="*/ 0 h 6857996"/>
              <a:gd name="connsiteX8" fmla="*/ 8694922 w 8694922"/>
              <a:gd name="connsiteY8" fmla="*/ 3428998 h 6857996"/>
              <a:gd name="connsiteX9" fmla="*/ 6980422 w 8694922"/>
              <a:gd name="connsiteY9" fmla="*/ 6857996 h 6857996"/>
              <a:gd name="connsiteX10" fmla="*/ 1714500 w 8694922"/>
              <a:gd name="connsiteY10" fmla="*/ 6857996 h 6857996"/>
              <a:gd name="connsiteX11" fmla="*/ 0 w 8694922"/>
              <a:gd name="connsiteY11" fmla="*/ 3428998 h 685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694922" h="6857996">
                <a:moveTo>
                  <a:pt x="2821319" y="1441449"/>
                </a:moveTo>
                <a:lnTo>
                  <a:pt x="1827544" y="3428998"/>
                </a:lnTo>
                <a:lnTo>
                  <a:pt x="2821319" y="5416547"/>
                </a:lnTo>
                <a:lnTo>
                  <a:pt x="5873603" y="5416547"/>
                </a:lnTo>
                <a:lnTo>
                  <a:pt x="6867378" y="3428998"/>
                </a:lnTo>
                <a:lnTo>
                  <a:pt x="5873603" y="1441449"/>
                </a:lnTo>
                <a:close/>
                <a:moveTo>
                  <a:pt x="1714500" y="0"/>
                </a:moveTo>
                <a:lnTo>
                  <a:pt x="6980422" y="0"/>
                </a:lnTo>
                <a:lnTo>
                  <a:pt x="8694922" y="3428998"/>
                </a:lnTo>
                <a:lnTo>
                  <a:pt x="6980422" y="6857996"/>
                </a:lnTo>
                <a:lnTo>
                  <a:pt x="1714500" y="6857996"/>
                </a:lnTo>
                <a:lnTo>
                  <a:pt x="0" y="3428998"/>
                </a:lnTo>
                <a:close/>
              </a:path>
            </a:pathLst>
          </a:custGeom>
          <a:pattFill prst="pct20">
            <a:fgClr>
              <a:schemeClr val="accent1"/>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4187680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5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xmlns="" id="{FB624A60-842C-4B97-940F-8149EE446D70}"/>
              </a:ext>
            </a:extLst>
          </p:cNvPr>
          <p:cNvSpPr>
            <a:spLocks noGrp="1"/>
          </p:cNvSpPr>
          <p:nvPr>
            <p:ph type="pic" sz="quarter" idx="12"/>
          </p:nvPr>
        </p:nvSpPr>
        <p:spPr>
          <a:xfrm>
            <a:off x="542924" y="311944"/>
            <a:ext cx="4895851" cy="6234112"/>
          </a:xfrm>
          <a:custGeom>
            <a:avLst/>
            <a:gdLst>
              <a:gd name="connsiteX0" fmla="*/ 2702609 w 4895851"/>
              <a:gd name="connsiteY0" fmla="*/ 4260056 h 6234112"/>
              <a:gd name="connsiteX1" fmla="*/ 4707842 w 4895851"/>
              <a:gd name="connsiteY1" fmla="*/ 4260056 h 6234112"/>
              <a:gd name="connsiteX2" fmla="*/ 4895851 w 4895851"/>
              <a:gd name="connsiteY2" fmla="*/ 4448065 h 6234112"/>
              <a:gd name="connsiteX3" fmla="*/ 4895851 w 4895851"/>
              <a:gd name="connsiteY3" fmla="*/ 6046103 h 6234112"/>
              <a:gd name="connsiteX4" fmla="*/ 4707842 w 4895851"/>
              <a:gd name="connsiteY4" fmla="*/ 6234112 h 6234112"/>
              <a:gd name="connsiteX5" fmla="*/ 2702609 w 4895851"/>
              <a:gd name="connsiteY5" fmla="*/ 6234112 h 6234112"/>
              <a:gd name="connsiteX6" fmla="*/ 2514600 w 4895851"/>
              <a:gd name="connsiteY6" fmla="*/ 6046103 h 6234112"/>
              <a:gd name="connsiteX7" fmla="*/ 2514600 w 4895851"/>
              <a:gd name="connsiteY7" fmla="*/ 4448065 h 6234112"/>
              <a:gd name="connsiteX8" fmla="*/ 2702609 w 4895851"/>
              <a:gd name="connsiteY8" fmla="*/ 4260056 h 6234112"/>
              <a:gd name="connsiteX9" fmla="*/ 226790 w 4895851"/>
              <a:gd name="connsiteY9" fmla="*/ 390525 h 6234112"/>
              <a:gd name="connsiteX10" fmla="*/ 2154461 w 4895851"/>
              <a:gd name="connsiteY10" fmla="*/ 390525 h 6234112"/>
              <a:gd name="connsiteX11" fmla="*/ 2381251 w 4895851"/>
              <a:gd name="connsiteY11" fmla="*/ 617315 h 6234112"/>
              <a:gd name="connsiteX12" fmla="*/ 2381251 w 4895851"/>
              <a:gd name="connsiteY12" fmla="*/ 5616797 h 6234112"/>
              <a:gd name="connsiteX13" fmla="*/ 2154461 w 4895851"/>
              <a:gd name="connsiteY13" fmla="*/ 5843587 h 6234112"/>
              <a:gd name="connsiteX14" fmla="*/ 226790 w 4895851"/>
              <a:gd name="connsiteY14" fmla="*/ 5843587 h 6234112"/>
              <a:gd name="connsiteX15" fmla="*/ 0 w 4895851"/>
              <a:gd name="connsiteY15" fmla="*/ 5616797 h 6234112"/>
              <a:gd name="connsiteX16" fmla="*/ 0 w 4895851"/>
              <a:gd name="connsiteY16" fmla="*/ 617315 h 6234112"/>
              <a:gd name="connsiteX17" fmla="*/ 226790 w 4895851"/>
              <a:gd name="connsiteY17" fmla="*/ 390525 h 6234112"/>
              <a:gd name="connsiteX18" fmla="*/ 2741390 w 4895851"/>
              <a:gd name="connsiteY18" fmla="*/ 0 h 6234112"/>
              <a:gd name="connsiteX19" fmla="*/ 4669061 w 4895851"/>
              <a:gd name="connsiteY19" fmla="*/ 0 h 6234112"/>
              <a:gd name="connsiteX20" fmla="*/ 4895851 w 4895851"/>
              <a:gd name="connsiteY20" fmla="*/ 226790 h 6234112"/>
              <a:gd name="connsiteX21" fmla="*/ 4895851 w 4895851"/>
              <a:gd name="connsiteY21" fmla="*/ 3899916 h 6234112"/>
              <a:gd name="connsiteX22" fmla="*/ 4669061 w 4895851"/>
              <a:gd name="connsiteY22" fmla="*/ 4126706 h 6234112"/>
              <a:gd name="connsiteX23" fmla="*/ 2741390 w 4895851"/>
              <a:gd name="connsiteY23" fmla="*/ 4126706 h 6234112"/>
              <a:gd name="connsiteX24" fmla="*/ 2514600 w 4895851"/>
              <a:gd name="connsiteY24" fmla="*/ 3899916 h 6234112"/>
              <a:gd name="connsiteX25" fmla="*/ 2514600 w 4895851"/>
              <a:gd name="connsiteY25" fmla="*/ 226790 h 6234112"/>
              <a:gd name="connsiteX26" fmla="*/ 2741390 w 4895851"/>
              <a:gd name="connsiteY26" fmla="*/ 0 h 6234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895851" h="6234112">
                <a:moveTo>
                  <a:pt x="2702609" y="4260056"/>
                </a:moveTo>
                <a:lnTo>
                  <a:pt x="4707842" y="4260056"/>
                </a:lnTo>
                <a:cubicBezTo>
                  <a:pt x="4811677" y="4260056"/>
                  <a:pt x="4895851" y="4344230"/>
                  <a:pt x="4895851" y="4448065"/>
                </a:cubicBezTo>
                <a:lnTo>
                  <a:pt x="4895851" y="6046103"/>
                </a:lnTo>
                <a:cubicBezTo>
                  <a:pt x="4895851" y="6149938"/>
                  <a:pt x="4811677" y="6234112"/>
                  <a:pt x="4707842" y="6234112"/>
                </a:cubicBezTo>
                <a:lnTo>
                  <a:pt x="2702609" y="6234112"/>
                </a:lnTo>
                <a:cubicBezTo>
                  <a:pt x="2598774" y="6234112"/>
                  <a:pt x="2514600" y="6149938"/>
                  <a:pt x="2514600" y="6046103"/>
                </a:cubicBezTo>
                <a:lnTo>
                  <a:pt x="2514600" y="4448065"/>
                </a:lnTo>
                <a:cubicBezTo>
                  <a:pt x="2514600" y="4344230"/>
                  <a:pt x="2598774" y="4260056"/>
                  <a:pt x="2702609" y="4260056"/>
                </a:cubicBezTo>
                <a:close/>
                <a:moveTo>
                  <a:pt x="226790" y="390525"/>
                </a:moveTo>
                <a:lnTo>
                  <a:pt x="2154461" y="390525"/>
                </a:lnTo>
                <a:cubicBezTo>
                  <a:pt x="2279714" y="390525"/>
                  <a:pt x="2381251" y="492062"/>
                  <a:pt x="2381251" y="617315"/>
                </a:cubicBezTo>
                <a:lnTo>
                  <a:pt x="2381251" y="5616797"/>
                </a:lnTo>
                <a:cubicBezTo>
                  <a:pt x="2381251" y="5742050"/>
                  <a:pt x="2279714" y="5843587"/>
                  <a:pt x="2154461" y="5843587"/>
                </a:cubicBezTo>
                <a:lnTo>
                  <a:pt x="226790" y="5843587"/>
                </a:lnTo>
                <a:cubicBezTo>
                  <a:pt x="101537" y="5843587"/>
                  <a:pt x="0" y="5742050"/>
                  <a:pt x="0" y="5616797"/>
                </a:cubicBezTo>
                <a:lnTo>
                  <a:pt x="0" y="617315"/>
                </a:lnTo>
                <a:cubicBezTo>
                  <a:pt x="0" y="492062"/>
                  <a:pt x="101537" y="390525"/>
                  <a:pt x="226790" y="390525"/>
                </a:cubicBezTo>
                <a:close/>
                <a:moveTo>
                  <a:pt x="2741390" y="0"/>
                </a:moveTo>
                <a:lnTo>
                  <a:pt x="4669061" y="0"/>
                </a:lnTo>
                <a:cubicBezTo>
                  <a:pt x="4794314" y="0"/>
                  <a:pt x="4895851" y="101537"/>
                  <a:pt x="4895851" y="226790"/>
                </a:cubicBezTo>
                <a:lnTo>
                  <a:pt x="4895851" y="3899916"/>
                </a:lnTo>
                <a:cubicBezTo>
                  <a:pt x="4895851" y="4025169"/>
                  <a:pt x="4794314" y="4126706"/>
                  <a:pt x="4669061" y="4126706"/>
                </a:cubicBezTo>
                <a:lnTo>
                  <a:pt x="2741390" y="4126706"/>
                </a:lnTo>
                <a:cubicBezTo>
                  <a:pt x="2616137" y="4126706"/>
                  <a:pt x="2514600" y="4025169"/>
                  <a:pt x="2514600" y="3899916"/>
                </a:cubicBezTo>
                <a:lnTo>
                  <a:pt x="2514600" y="226790"/>
                </a:lnTo>
                <a:cubicBezTo>
                  <a:pt x="2514600" y="101537"/>
                  <a:pt x="2616137" y="0"/>
                  <a:pt x="2741390" y="0"/>
                </a:cubicBezTo>
                <a:close/>
              </a:path>
            </a:pathLst>
          </a:custGeom>
          <a:pattFill prst="pct20">
            <a:fgClr>
              <a:schemeClr val="accent1"/>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3339147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1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xmlns="" id="{7EE0C536-BC56-44D8-887C-24A801E2E234}"/>
              </a:ext>
            </a:extLst>
          </p:cNvPr>
          <p:cNvSpPr>
            <a:spLocks noGrp="1"/>
          </p:cNvSpPr>
          <p:nvPr>
            <p:ph type="pic" sz="quarter" idx="10"/>
          </p:nvPr>
        </p:nvSpPr>
        <p:spPr>
          <a:xfrm>
            <a:off x="3733799" y="1504950"/>
            <a:ext cx="2838451" cy="4357687"/>
          </a:xfrm>
          <a:prstGeom prst="roundRect">
            <a:avLst/>
          </a:prstGeom>
          <a:pattFill prst="pct20">
            <a:fgClr>
              <a:schemeClr val="accent1"/>
            </a:fgClr>
            <a:bgClr>
              <a:schemeClr val="bg1"/>
            </a:bgClr>
          </a:pattFill>
        </p:spPr>
        <p:txBody>
          <a:bodyPr/>
          <a:lstStyle/>
          <a:p>
            <a:endParaRPr lang="en-US" dirty="0"/>
          </a:p>
        </p:txBody>
      </p:sp>
      <p:sp>
        <p:nvSpPr>
          <p:cNvPr id="3" name="Picture Placeholder 5">
            <a:extLst>
              <a:ext uri="{FF2B5EF4-FFF2-40B4-BE49-F238E27FC236}">
                <a16:creationId xmlns:a16="http://schemas.microsoft.com/office/drawing/2014/main" xmlns="" id="{9C0DC9C6-DBBA-4128-8BDC-6ACCCCE7BCF1}"/>
              </a:ext>
            </a:extLst>
          </p:cNvPr>
          <p:cNvSpPr>
            <a:spLocks noGrp="1"/>
          </p:cNvSpPr>
          <p:nvPr>
            <p:ph type="pic" sz="quarter" idx="11"/>
          </p:nvPr>
        </p:nvSpPr>
        <p:spPr>
          <a:xfrm>
            <a:off x="714374" y="1504950"/>
            <a:ext cx="2838451" cy="4357687"/>
          </a:xfrm>
          <a:prstGeom prst="roundRect">
            <a:avLst/>
          </a:prstGeom>
          <a:pattFill prst="pct20">
            <a:fgClr>
              <a:schemeClr val="accent1"/>
            </a:fgClr>
            <a:bgClr>
              <a:schemeClr val="bg1"/>
            </a:bgClr>
          </a:pattFill>
        </p:spPr>
        <p:txBody>
          <a:bodyPr/>
          <a:lstStyle/>
          <a:p>
            <a:endParaRPr lang="en-US" dirty="0"/>
          </a:p>
        </p:txBody>
      </p:sp>
    </p:spTree>
    <p:extLst>
      <p:ext uri="{BB962C8B-B14F-4D97-AF65-F5344CB8AC3E}">
        <p14:creationId xmlns:p14="http://schemas.microsoft.com/office/powerpoint/2010/main" val="2724960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0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B08A15C4-12FD-4EB0-8B3D-70473BD0AADF}"/>
              </a:ext>
            </a:extLst>
          </p:cNvPr>
          <p:cNvSpPr>
            <a:spLocks noGrp="1"/>
          </p:cNvSpPr>
          <p:nvPr>
            <p:ph type="pic" sz="quarter" idx="12"/>
          </p:nvPr>
        </p:nvSpPr>
        <p:spPr>
          <a:xfrm>
            <a:off x="8477250" y="738939"/>
            <a:ext cx="2838450" cy="2998871"/>
          </a:xfrm>
          <a:prstGeom prst="roundRect">
            <a:avLst>
              <a:gd name="adj" fmla="val 9997"/>
            </a:avLst>
          </a:prstGeom>
          <a:pattFill prst="pct20">
            <a:fgClr>
              <a:schemeClr val="accent1"/>
            </a:fgClr>
            <a:bgClr>
              <a:schemeClr val="bg1"/>
            </a:bgClr>
          </a:pattFill>
        </p:spPr>
        <p:txBody>
          <a:bodyPr/>
          <a:lstStyle/>
          <a:p>
            <a:endParaRPr lang="en-US" dirty="0"/>
          </a:p>
        </p:txBody>
      </p:sp>
      <p:sp>
        <p:nvSpPr>
          <p:cNvPr id="8" name="Picture Placeholder 2">
            <a:extLst>
              <a:ext uri="{FF2B5EF4-FFF2-40B4-BE49-F238E27FC236}">
                <a16:creationId xmlns:a16="http://schemas.microsoft.com/office/drawing/2014/main" xmlns="" id="{23008B88-BD6A-420D-A123-B3A0C0388F00}"/>
              </a:ext>
            </a:extLst>
          </p:cNvPr>
          <p:cNvSpPr>
            <a:spLocks noGrp="1"/>
          </p:cNvSpPr>
          <p:nvPr>
            <p:ph type="pic" sz="quarter" idx="13"/>
          </p:nvPr>
        </p:nvSpPr>
        <p:spPr>
          <a:xfrm>
            <a:off x="5305425" y="738939"/>
            <a:ext cx="2838450" cy="2998871"/>
          </a:xfrm>
          <a:prstGeom prst="roundRect">
            <a:avLst>
              <a:gd name="adj" fmla="val 9997"/>
            </a:avLst>
          </a:prstGeom>
          <a:pattFill prst="pct20">
            <a:fgClr>
              <a:schemeClr val="accent1"/>
            </a:fgClr>
            <a:bgClr>
              <a:schemeClr val="bg1"/>
            </a:bgClr>
          </a:pattFill>
        </p:spPr>
        <p:txBody>
          <a:bodyPr/>
          <a:lstStyle/>
          <a:p>
            <a:endParaRPr lang="en-US" dirty="0"/>
          </a:p>
        </p:txBody>
      </p:sp>
    </p:spTree>
    <p:extLst>
      <p:ext uri="{BB962C8B-B14F-4D97-AF65-F5344CB8AC3E}">
        <p14:creationId xmlns:p14="http://schemas.microsoft.com/office/powerpoint/2010/main" val="565868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1_Custom Layout">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xmlns="" id="{C3C7DE4D-996F-419C-AA24-6275D7B4CF8C}"/>
              </a:ext>
            </a:extLst>
          </p:cNvPr>
          <p:cNvSpPr>
            <a:spLocks noGrp="1"/>
          </p:cNvSpPr>
          <p:nvPr>
            <p:ph type="pic" sz="quarter" idx="11"/>
          </p:nvPr>
        </p:nvSpPr>
        <p:spPr>
          <a:xfrm>
            <a:off x="0" y="0"/>
            <a:ext cx="6096000" cy="6858000"/>
          </a:xfrm>
          <a:prstGeom prst="rect">
            <a:avLst/>
          </a:prstGeom>
          <a:pattFill prst="pct20">
            <a:fgClr>
              <a:schemeClr val="accent1"/>
            </a:fgClr>
            <a:bgClr>
              <a:schemeClr val="bg1"/>
            </a:bgClr>
          </a:pattFill>
        </p:spPr>
        <p:txBody>
          <a:bodyPr/>
          <a:lstStyle/>
          <a:p>
            <a:endParaRPr lang="en-US" dirty="0"/>
          </a:p>
        </p:txBody>
      </p:sp>
    </p:spTree>
    <p:extLst>
      <p:ext uri="{BB962C8B-B14F-4D97-AF65-F5344CB8AC3E}">
        <p14:creationId xmlns:p14="http://schemas.microsoft.com/office/powerpoint/2010/main" val="985961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5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653F6425-E254-42DF-8CEE-05AD77A74DC6}"/>
              </a:ext>
            </a:extLst>
          </p:cNvPr>
          <p:cNvSpPr>
            <a:spLocks noGrp="1"/>
          </p:cNvSpPr>
          <p:nvPr>
            <p:ph type="pic" sz="quarter" idx="11"/>
          </p:nvPr>
        </p:nvSpPr>
        <p:spPr>
          <a:xfrm>
            <a:off x="5876924" y="981075"/>
            <a:ext cx="5400675" cy="4895850"/>
          </a:xfrm>
          <a:prstGeom prst="rect">
            <a:avLst/>
          </a:prstGeom>
          <a:pattFill prst="pct20">
            <a:fgClr>
              <a:schemeClr val="accent1"/>
            </a:fgClr>
            <a:bgClr>
              <a:schemeClr val="bg1"/>
            </a:bgClr>
          </a:pattFill>
        </p:spPr>
        <p:txBody>
          <a:bodyPr/>
          <a:lstStyle/>
          <a:p>
            <a:endParaRPr lang="en-US" dirty="0"/>
          </a:p>
        </p:txBody>
      </p:sp>
    </p:spTree>
    <p:extLst>
      <p:ext uri="{BB962C8B-B14F-4D97-AF65-F5344CB8AC3E}">
        <p14:creationId xmlns:p14="http://schemas.microsoft.com/office/powerpoint/2010/main" val="3866823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9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1810356B-B2C1-4AE3-B0DE-843FF75BDD1A}"/>
              </a:ext>
            </a:extLst>
          </p:cNvPr>
          <p:cNvSpPr>
            <a:spLocks noGrp="1"/>
          </p:cNvSpPr>
          <p:nvPr>
            <p:ph type="pic" sz="quarter" idx="25"/>
          </p:nvPr>
        </p:nvSpPr>
        <p:spPr>
          <a:xfrm>
            <a:off x="523877" y="2085975"/>
            <a:ext cx="2628900" cy="4772025"/>
          </a:xfrm>
          <a:prstGeom prst="rect">
            <a:avLst/>
          </a:prstGeom>
          <a:pattFill prst="pct20">
            <a:fgClr>
              <a:schemeClr val="accent1"/>
            </a:fgClr>
            <a:bgClr>
              <a:schemeClr val="bg1"/>
            </a:bgClr>
          </a:pattFill>
        </p:spPr>
        <p:txBody>
          <a:bodyPr/>
          <a:lstStyle/>
          <a:p>
            <a:endParaRPr lang="en-ID" dirty="0"/>
          </a:p>
        </p:txBody>
      </p:sp>
      <p:sp>
        <p:nvSpPr>
          <p:cNvPr id="5" name="Picture Placeholder 2">
            <a:extLst>
              <a:ext uri="{FF2B5EF4-FFF2-40B4-BE49-F238E27FC236}">
                <a16:creationId xmlns:a16="http://schemas.microsoft.com/office/drawing/2014/main" xmlns="" id="{BD4C780A-FEA2-4BC7-A31C-26FB87A5A465}"/>
              </a:ext>
            </a:extLst>
          </p:cNvPr>
          <p:cNvSpPr>
            <a:spLocks noGrp="1"/>
          </p:cNvSpPr>
          <p:nvPr>
            <p:ph type="pic" sz="quarter" idx="26"/>
          </p:nvPr>
        </p:nvSpPr>
        <p:spPr>
          <a:xfrm>
            <a:off x="3362326" y="2085975"/>
            <a:ext cx="2628900" cy="4772025"/>
          </a:xfrm>
          <a:prstGeom prst="rect">
            <a:avLst/>
          </a:prstGeom>
          <a:pattFill prst="pct20">
            <a:fgClr>
              <a:schemeClr val="accent1"/>
            </a:fgClr>
            <a:bgClr>
              <a:schemeClr val="bg1"/>
            </a:bgClr>
          </a:pattFill>
        </p:spPr>
        <p:txBody>
          <a:bodyPr/>
          <a:lstStyle/>
          <a:p>
            <a:endParaRPr lang="en-ID" dirty="0"/>
          </a:p>
        </p:txBody>
      </p:sp>
      <p:sp>
        <p:nvSpPr>
          <p:cNvPr id="6" name="Picture Placeholder 2">
            <a:extLst>
              <a:ext uri="{FF2B5EF4-FFF2-40B4-BE49-F238E27FC236}">
                <a16:creationId xmlns:a16="http://schemas.microsoft.com/office/drawing/2014/main" xmlns="" id="{5BD92314-46D6-4570-9834-6E31FB70E8D8}"/>
              </a:ext>
            </a:extLst>
          </p:cNvPr>
          <p:cNvSpPr>
            <a:spLocks noGrp="1"/>
          </p:cNvSpPr>
          <p:nvPr>
            <p:ph type="pic" sz="quarter" idx="27"/>
          </p:nvPr>
        </p:nvSpPr>
        <p:spPr>
          <a:xfrm>
            <a:off x="6200775" y="2085975"/>
            <a:ext cx="2628900" cy="4772025"/>
          </a:xfrm>
          <a:prstGeom prst="rect">
            <a:avLst/>
          </a:prstGeom>
          <a:pattFill prst="pct20">
            <a:fgClr>
              <a:schemeClr val="accent1"/>
            </a:fgClr>
            <a:bgClr>
              <a:schemeClr val="bg1"/>
            </a:bgClr>
          </a:pattFill>
        </p:spPr>
        <p:txBody>
          <a:bodyPr/>
          <a:lstStyle/>
          <a:p>
            <a:endParaRPr lang="en-ID" dirty="0"/>
          </a:p>
        </p:txBody>
      </p:sp>
      <p:sp>
        <p:nvSpPr>
          <p:cNvPr id="7" name="Picture Placeholder 2">
            <a:extLst>
              <a:ext uri="{FF2B5EF4-FFF2-40B4-BE49-F238E27FC236}">
                <a16:creationId xmlns:a16="http://schemas.microsoft.com/office/drawing/2014/main" xmlns="" id="{0669C55B-B876-460F-B07B-DE6BB78EB726}"/>
              </a:ext>
            </a:extLst>
          </p:cNvPr>
          <p:cNvSpPr>
            <a:spLocks noGrp="1"/>
          </p:cNvSpPr>
          <p:nvPr>
            <p:ph type="pic" sz="quarter" idx="28"/>
          </p:nvPr>
        </p:nvSpPr>
        <p:spPr>
          <a:xfrm>
            <a:off x="9039224" y="2085974"/>
            <a:ext cx="2628900" cy="4772025"/>
          </a:xfrm>
          <a:prstGeom prst="rect">
            <a:avLst/>
          </a:prstGeom>
          <a:pattFill prst="pct20">
            <a:fgClr>
              <a:schemeClr val="accent1"/>
            </a:fgClr>
            <a:bgClr>
              <a:schemeClr val="bg1"/>
            </a:bgClr>
          </a:pattFill>
        </p:spPr>
        <p:txBody>
          <a:bodyPr/>
          <a:lstStyle/>
          <a:p>
            <a:endParaRPr lang="en-ID" dirty="0"/>
          </a:p>
        </p:txBody>
      </p:sp>
    </p:spTree>
    <p:extLst>
      <p:ext uri="{BB962C8B-B14F-4D97-AF65-F5344CB8AC3E}">
        <p14:creationId xmlns:p14="http://schemas.microsoft.com/office/powerpoint/2010/main" val="4262719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2_Custom Layout">
    <p:spTree>
      <p:nvGrpSpPr>
        <p:cNvPr id="1" name=""/>
        <p:cNvGrpSpPr/>
        <p:nvPr/>
      </p:nvGrpSpPr>
      <p:grpSpPr>
        <a:xfrm>
          <a:off x="0" y="0"/>
          <a:ext cx="0" cy="0"/>
          <a:chOff x="0" y="0"/>
          <a:chExt cx="0" cy="0"/>
        </a:xfrm>
      </p:grpSpPr>
      <p:sp>
        <p:nvSpPr>
          <p:cNvPr id="16" name="Picture Placeholder 2">
            <a:extLst>
              <a:ext uri="{FF2B5EF4-FFF2-40B4-BE49-F238E27FC236}">
                <a16:creationId xmlns:a16="http://schemas.microsoft.com/office/drawing/2014/main" xmlns="" id="{5223FDD9-D6F7-4B73-8C01-A0EABA4736EF}"/>
              </a:ext>
            </a:extLst>
          </p:cNvPr>
          <p:cNvSpPr>
            <a:spLocks noGrp="1"/>
          </p:cNvSpPr>
          <p:nvPr>
            <p:ph type="pic" sz="quarter" idx="29"/>
          </p:nvPr>
        </p:nvSpPr>
        <p:spPr>
          <a:xfrm>
            <a:off x="6972300" y="0"/>
            <a:ext cx="5219700" cy="6858000"/>
          </a:xfrm>
          <a:prstGeom prst="rect">
            <a:avLst/>
          </a:prstGeom>
          <a:pattFill prst="pct20">
            <a:fgClr>
              <a:schemeClr val="accent1"/>
            </a:fgClr>
            <a:bgClr>
              <a:schemeClr val="bg1"/>
            </a:bgClr>
          </a:pattFill>
        </p:spPr>
        <p:txBody>
          <a:bodyPr/>
          <a:lstStyle/>
          <a:p>
            <a:endParaRPr lang="en-ID" dirty="0"/>
          </a:p>
        </p:txBody>
      </p:sp>
    </p:spTree>
    <p:extLst>
      <p:ext uri="{BB962C8B-B14F-4D97-AF65-F5344CB8AC3E}">
        <p14:creationId xmlns:p14="http://schemas.microsoft.com/office/powerpoint/2010/main" val="426542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5738885"/>
      </p:ext>
    </p:extLst>
  </p:cSld>
  <p:clrMap bg1="lt1" tx1="dk1" bg2="lt2" tx2="dk2" accent1="accent1" accent2="accent2" accent3="accent3" accent4="accent4" accent5="accent5" accent6="accent6" hlink="hlink" folHlink="folHlink"/>
  <p:sldLayoutIdLst>
    <p:sldLayoutId id="2147483786" r:id="rId1"/>
    <p:sldLayoutId id="2147483916" r:id="rId2"/>
    <p:sldLayoutId id="2147483897" r:id="rId3"/>
    <p:sldLayoutId id="2147483867" r:id="rId4"/>
    <p:sldLayoutId id="2147483907" r:id="rId5"/>
    <p:sldLayoutId id="2147483908" r:id="rId6"/>
    <p:sldLayoutId id="2147483891" r:id="rId7"/>
    <p:sldLayoutId id="2147483884" r:id="rId8"/>
    <p:sldLayoutId id="2147483902" r:id="rId9"/>
    <p:sldLayoutId id="2147483894" r:id="rId10"/>
    <p:sldLayoutId id="2147483821" r:id="rId11"/>
    <p:sldLayoutId id="2147483838" r:id="rId12"/>
    <p:sldLayoutId id="214748391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6.png"/><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7.pn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8.png"/><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10.png"/><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1.png"/><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12.png"/><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4.pn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5.pn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136329"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endParaRPr lang="en-US" dirty="0"/>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2800" b="1" dirty="0">
                <a:solidFill>
                  <a:prstClr val="black"/>
                </a:solidFill>
                <a:cs typeface="B Zar" panose="00000400000000000000" pitchFamily="2" charset="-78"/>
              </a:rPr>
              <a:t>موسسه آنامیس مهرجنوب</a:t>
            </a:r>
            <a:endParaRPr lang="en-US" sz="3600" b="1" dirty="0">
              <a:solidFill>
                <a:schemeClr val="tx1"/>
              </a:solidFill>
              <a:cs typeface="B Zar" panose="00000400000000000000" pitchFamily="2" charset="-78"/>
            </a:endParaRPr>
          </a:p>
        </p:txBody>
      </p:sp>
      <p:sp>
        <p:nvSpPr>
          <p:cNvPr id="4" name="Rounded Rectangle 3"/>
          <p:cNvSpPr/>
          <p:nvPr/>
        </p:nvSpPr>
        <p:spPr>
          <a:xfrm>
            <a:off x="1918570" y="1259557"/>
            <a:ext cx="8354860" cy="1127252"/>
          </a:xfrm>
          <a:prstGeom prst="roundRect">
            <a:avLst/>
          </a:prstGeom>
          <a:solidFill>
            <a:schemeClr val="accent2">
              <a:lumMod val="75000"/>
            </a:schemeClr>
          </a:solidFill>
          <a:scene3d>
            <a:camera prst="orthographicFront"/>
            <a:lightRig rig="threePt" dir="t"/>
          </a:scene3d>
          <a:sp3d>
            <a:bevelT prst="angle"/>
          </a:sp3d>
        </p:spPr>
        <p:style>
          <a:lnRef idx="0">
            <a:schemeClr val="accent4"/>
          </a:lnRef>
          <a:fillRef idx="3">
            <a:schemeClr val="accent4"/>
          </a:fillRef>
          <a:effectRef idx="3">
            <a:schemeClr val="accent4"/>
          </a:effectRef>
          <a:fontRef idx="minor">
            <a:schemeClr val="lt1"/>
          </a:fontRef>
        </p:style>
        <p:txBody>
          <a:bodyPr rtlCol="0" anchor="ctr"/>
          <a:lstStyle/>
          <a:p>
            <a:pPr algn="ctr"/>
            <a:r>
              <a:rPr lang="fa-IR" sz="5400" b="1" kern="0" dirty="0" smtClean="0">
                <a:solidFill>
                  <a:srgbClr val="000000"/>
                </a:solidFill>
                <a:latin typeface="Arial"/>
                <a:cs typeface="B Zar" panose="00000400000000000000" pitchFamily="2" charset="-78"/>
              </a:rPr>
              <a:t>كنترل و مدیریت </a:t>
            </a:r>
            <a:r>
              <a:rPr lang="fa-IR" sz="5400" b="1" kern="0" dirty="0">
                <a:solidFill>
                  <a:srgbClr val="000000"/>
                </a:solidFill>
                <a:latin typeface="Arial"/>
                <a:cs typeface="B Zar" panose="00000400000000000000" pitchFamily="2" charset="-78"/>
              </a:rPr>
              <a:t>خشم</a:t>
            </a:r>
            <a:endParaRPr lang="en-US" sz="2400" b="1" dirty="0">
              <a:solidFill>
                <a:schemeClr val="bg1"/>
              </a:solidFill>
              <a:cs typeface="B Zar" panose="00000400000000000000" pitchFamily="2" charset="-78"/>
            </a:endParaRPr>
          </a:p>
        </p:txBody>
      </p:sp>
      <p:sp>
        <p:nvSpPr>
          <p:cNvPr id="7" name="Rounded Rectangle 6"/>
          <p:cNvSpPr/>
          <p:nvPr/>
        </p:nvSpPr>
        <p:spPr>
          <a:xfrm>
            <a:off x="2854930" y="2718887"/>
            <a:ext cx="5774499" cy="839243"/>
          </a:xfrm>
          <a:prstGeom prst="roundRect">
            <a:avLst/>
          </a:prstGeom>
          <a:solidFill>
            <a:schemeClr val="accent1">
              <a:lumMod val="60000"/>
              <a:lumOff val="40000"/>
            </a:schemeClr>
          </a:solidFill>
          <a:scene3d>
            <a:camera prst="orthographicFront"/>
            <a:lightRig rig="threePt" dir="t"/>
          </a:scene3d>
          <a:sp3d>
            <a:bevelT prst="angle"/>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3600" b="1" dirty="0" smtClean="0">
                <a:solidFill>
                  <a:srgbClr val="FF0000"/>
                </a:solidFill>
                <a:cs typeface="B Zar" panose="00000400000000000000" pitchFamily="2" charset="-78"/>
              </a:rPr>
              <a:t>دکتر رضا برومند</a:t>
            </a:r>
            <a:endParaRPr lang="en-US" sz="3600" b="1" dirty="0">
              <a:solidFill>
                <a:srgbClr val="FF0000"/>
              </a:solidFill>
              <a:cs typeface="B Zar" panose="00000400000000000000" pitchFamily="2" charset="-78"/>
            </a:endParaRPr>
          </a:p>
        </p:txBody>
      </p:sp>
      <p:sp>
        <p:nvSpPr>
          <p:cNvPr id="8" name="Rounded Rectangle 7"/>
          <p:cNvSpPr/>
          <p:nvPr/>
        </p:nvSpPr>
        <p:spPr>
          <a:xfrm>
            <a:off x="4376842" y="4128163"/>
            <a:ext cx="2567836" cy="757825"/>
          </a:xfrm>
          <a:prstGeom prst="roundRect">
            <a:avLst/>
          </a:prstGeom>
          <a:solidFill>
            <a:schemeClr val="accent2">
              <a:lumMod val="40000"/>
              <a:lumOff val="60000"/>
            </a:schemeClr>
          </a:solidFill>
          <a:scene3d>
            <a:camera prst="orthographicFront"/>
            <a:lightRig rig="threePt" dir="t"/>
          </a:scene3d>
          <a:sp3d>
            <a:bevelT prst="angle"/>
          </a:sp3d>
        </p:spPr>
        <p:style>
          <a:lnRef idx="0">
            <a:schemeClr val="accent4"/>
          </a:lnRef>
          <a:fillRef idx="3">
            <a:schemeClr val="accent4"/>
          </a:fillRef>
          <a:effectRef idx="3">
            <a:schemeClr val="accent4"/>
          </a:effectRef>
          <a:fontRef idx="minor">
            <a:schemeClr val="lt1"/>
          </a:fontRef>
        </p:style>
        <p:txBody>
          <a:bodyPr rtlCol="0" anchor="ctr"/>
          <a:lstStyle/>
          <a:p>
            <a:pPr algn="ctr"/>
            <a:r>
              <a:rPr lang="fa-IR" sz="3200" b="1" dirty="0" smtClean="0">
                <a:solidFill>
                  <a:srgbClr val="FF0000"/>
                </a:solidFill>
                <a:cs typeface="B Zar" panose="00000400000000000000" pitchFamily="2" charset="-78"/>
              </a:rPr>
              <a:t>اسفند ماه 1401</a:t>
            </a:r>
            <a:endParaRPr lang="en-US" sz="3200" b="1" dirty="0">
              <a:solidFill>
                <a:srgbClr val="FF0000"/>
              </a:solidFill>
              <a:cs typeface="B Zar" panose="00000400000000000000" pitchFamily="2" charset="-78"/>
            </a:endParaRPr>
          </a:p>
        </p:txBody>
      </p:sp>
    </p:spTree>
    <p:extLst>
      <p:ext uri="{BB962C8B-B14F-4D97-AF65-F5344CB8AC3E}">
        <p14:creationId xmlns:p14="http://schemas.microsoft.com/office/powerpoint/2010/main" val="8634316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136329"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150000"/>
              </a:lnSpc>
            </a:pPr>
            <a:r>
              <a:rPr lang="fa-IR" sz="3600" b="1" dirty="0" smtClean="0">
                <a:cs typeface="B Zar" panose="00000400000000000000" pitchFamily="2" charset="-78"/>
              </a:rPr>
              <a:t>مشکلات بین:</a:t>
            </a:r>
          </a:p>
          <a:p>
            <a:pPr algn="r" rtl="1">
              <a:lnSpc>
                <a:spcPct val="150000"/>
              </a:lnSpc>
            </a:pPr>
            <a:r>
              <a:rPr lang="fa-IR" sz="3600" b="1" dirty="0" smtClean="0">
                <a:solidFill>
                  <a:srgbClr val="C00000"/>
                </a:solidFill>
                <a:cs typeface="B Zar" panose="00000400000000000000" pitchFamily="2" charset="-78"/>
              </a:rPr>
              <a:t>زن و شوهر</a:t>
            </a:r>
          </a:p>
          <a:p>
            <a:pPr algn="r" rtl="1">
              <a:lnSpc>
                <a:spcPct val="150000"/>
              </a:lnSpc>
            </a:pPr>
            <a:r>
              <a:rPr lang="fa-IR" sz="3600" b="1" dirty="0" smtClean="0">
                <a:solidFill>
                  <a:srgbClr val="C00000"/>
                </a:solidFill>
                <a:cs typeface="B Zar" panose="00000400000000000000" pitchFamily="2" charset="-78"/>
              </a:rPr>
              <a:t>والدین و فرزندان</a:t>
            </a:r>
          </a:p>
          <a:p>
            <a:pPr algn="r" rtl="1">
              <a:lnSpc>
                <a:spcPct val="150000"/>
              </a:lnSpc>
            </a:pPr>
            <a:r>
              <a:rPr lang="fa-IR" sz="3600" b="1" dirty="0" smtClean="0">
                <a:solidFill>
                  <a:srgbClr val="C00000"/>
                </a:solidFill>
                <a:cs typeface="B Zar" panose="00000400000000000000" pitchFamily="2" charset="-78"/>
              </a:rPr>
              <a:t>معلم و دانش آموز</a:t>
            </a:r>
          </a:p>
          <a:p>
            <a:pPr algn="r" rtl="1">
              <a:lnSpc>
                <a:spcPct val="150000"/>
              </a:lnSpc>
            </a:pPr>
            <a:r>
              <a:rPr lang="fa-IR" sz="3600" b="1" dirty="0" smtClean="0">
                <a:solidFill>
                  <a:srgbClr val="C00000"/>
                </a:solidFill>
                <a:cs typeface="B Zar" panose="00000400000000000000" pitchFamily="2" charset="-78"/>
              </a:rPr>
              <a:t>مدیر و کارمند</a:t>
            </a: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2800" b="1" dirty="0" smtClean="0">
                <a:solidFill>
                  <a:prstClr val="black"/>
                </a:solidFill>
                <a:cs typeface="B Zar" panose="00000400000000000000" pitchFamily="2" charset="-78"/>
              </a:rPr>
              <a:t>مقدمه اول: بزرگترین قطبیت برای انسان</a:t>
            </a:r>
            <a:endParaRPr lang="en-US" sz="3600" b="1" dirty="0">
              <a:solidFill>
                <a:schemeClr val="tx1"/>
              </a:solidFill>
              <a:cs typeface="B Zar" panose="00000400000000000000" pitchFamily="2" charset="-78"/>
            </a:endParaRPr>
          </a:p>
        </p:txBody>
      </p:sp>
      <p:pic>
        <p:nvPicPr>
          <p:cNvPr id="1433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5009" y="2141537"/>
            <a:ext cx="4863619" cy="3373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33037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136329"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150000"/>
              </a:lnSpc>
            </a:pPr>
            <a:r>
              <a:rPr lang="fa-IR" sz="3600" b="1" dirty="0" smtClean="0">
                <a:cs typeface="B Zar" panose="00000400000000000000" pitchFamily="2" charset="-78"/>
              </a:rPr>
              <a:t>بدترین و مخرب ترین عوامل در ارتباط سه رفتار است</a:t>
            </a:r>
          </a:p>
          <a:p>
            <a:pPr algn="r" rtl="1">
              <a:lnSpc>
                <a:spcPct val="150000"/>
              </a:lnSpc>
            </a:pPr>
            <a:r>
              <a:rPr lang="fa-IR" sz="3600" b="1" dirty="0" smtClean="0">
                <a:solidFill>
                  <a:srgbClr val="C00000"/>
                </a:solidFill>
                <a:cs typeface="B Zar" panose="00000400000000000000" pitchFamily="2" charset="-78"/>
              </a:rPr>
              <a:t>1- خشم</a:t>
            </a:r>
          </a:p>
          <a:p>
            <a:pPr algn="r" rtl="1">
              <a:lnSpc>
                <a:spcPct val="150000"/>
              </a:lnSpc>
            </a:pPr>
            <a:r>
              <a:rPr lang="fa-IR" sz="3600" b="1" dirty="0" smtClean="0">
                <a:solidFill>
                  <a:srgbClr val="C00000"/>
                </a:solidFill>
                <a:cs typeface="B Zar" panose="00000400000000000000" pitchFamily="2" charset="-78"/>
              </a:rPr>
              <a:t>2- خواسته های خودخواهانه</a:t>
            </a:r>
          </a:p>
          <a:p>
            <a:pPr algn="r" rtl="1">
              <a:lnSpc>
                <a:spcPct val="150000"/>
              </a:lnSpc>
            </a:pPr>
            <a:r>
              <a:rPr lang="fa-IR" sz="3600" b="1" dirty="0" smtClean="0">
                <a:solidFill>
                  <a:srgbClr val="C00000"/>
                </a:solidFill>
                <a:cs typeface="B Zar" panose="00000400000000000000" pitchFamily="2" charset="-78"/>
              </a:rPr>
              <a:t>3- قضاوت نامحترمانه</a:t>
            </a:r>
            <a:endParaRPr lang="en-US" sz="2800" b="1" dirty="0">
              <a:solidFill>
                <a:srgbClr val="C00000"/>
              </a:solidFill>
              <a:cs typeface="B Zar" panose="00000400000000000000" pitchFamily="2" charset="-78"/>
            </a:endParaRP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2800" b="1" dirty="0" smtClean="0">
                <a:solidFill>
                  <a:prstClr val="black"/>
                </a:solidFill>
                <a:cs typeface="B Zar" panose="00000400000000000000" pitchFamily="2" charset="-78"/>
              </a:rPr>
              <a:t>مقدمه اول: بزرگترین قطبیت برای انسان</a:t>
            </a:r>
            <a:endParaRPr lang="en-US" sz="3600" b="1" dirty="0">
              <a:solidFill>
                <a:schemeClr val="tx1"/>
              </a:solidFill>
              <a:cs typeface="B Zar" panose="00000400000000000000" pitchFamily="2" charset="-78"/>
            </a:endParaRPr>
          </a:p>
        </p:txBody>
      </p:sp>
      <p:pic>
        <p:nvPicPr>
          <p:cNvPr id="1536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767" y="2477407"/>
            <a:ext cx="2828925" cy="25300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8524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136329"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endParaRPr lang="en-US" dirty="0"/>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2800" b="1" dirty="0">
                <a:solidFill>
                  <a:prstClr val="black"/>
                </a:solidFill>
                <a:cs typeface="B Zar" panose="00000400000000000000" pitchFamily="2" charset="-78"/>
              </a:rPr>
              <a:t>موسسه آنامیس مهرجنوب</a:t>
            </a:r>
            <a:endParaRPr lang="en-US" sz="3600" b="1" dirty="0">
              <a:solidFill>
                <a:schemeClr val="tx1"/>
              </a:solidFill>
              <a:cs typeface="B Zar" panose="00000400000000000000" pitchFamily="2" charset="-78"/>
            </a:endParaRPr>
          </a:p>
        </p:txBody>
      </p:sp>
      <p:sp>
        <p:nvSpPr>
          <p:cNvPr id="7" name="Rounded Rectangle 6"/>
          <p:cNvSpPr/>
          <p:nvPr/>
        </p:nvSpPr>
        <p:spPr>
          <a:xfrm>
            <a:off x="3208750" y="2069615"/>
            <a:ext cx="6356164" cy="1210614"/>
          </a:xfrm>
          <a:prstGeom prst="roundRect">
            <a:avLst/>
          </a:prstGeom>
          <a:solidFill>
            <a:schemeClr val="accent1">
              <a:lumMod val="60000"/>
              <a:lumOff val="40000"/>
            </a:schemeClr>
          </a:solidFill>
          <a:scene3d>
            <a:camera prst="orthographicFront"/>
            <a:lightRig rig="threePt" dir="t"/>
          </a:scene3d>
          <a:sp3d>
            <a:bevelT prst="angle"/>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4800" b="1" dirty="0" smtClean="0">
                <a:solidFill>
                  <a:srgbClr val="C00000"/>
                </a:solidFill>
                <a:cs typeface="B Zar" panose="00000400000000000000" pitchFamily="2" charset="-78"/>
              </a:rPr>
              <a:t>مقدمه دوم</a:t>
            </a:r>
            <a:endParaRPr lang="en-US" sz="4800" b="1" dirty="0">
              <a:solidFill>
                <a:srgbClr val="C00000"/>
              </a:solidFill>
              <a:cs typeface="B Zar" panose="00000400000000000000" pitchFamily="2" charset="-78"/>
            </a:endParaRPr>
          </a:p>
        </p:txBody>
      </p:sp>
      <p:sp>
        <p:nvSpPr>
          <p:cNvPr id="12" name="Rounded Rectangle 11"/>
          <p:cNvSpPr/>
          <p:nvPr/>
        </p:nvSpPr>
        <p:spPr>
          <a:xfrm>
            <a:off x="1648846" y="4034971"/>
            <a:ext cx="7808685" cy="1184845"/>
          </a:xfrm>
          <a:prstGeom prst="roundRect">
            <a:avLst/>
          </a:prstGeom>
          <a:solidFill>
            <a:schemeClr val="accent2">
              <a:lumMod val="40000"/>
              <a:lumOff val="60000"/>
            </a:schemeClr>
          </a:solidFill>
          <a:scene3d>
            <a:camera prst="orthographicFront"/>
            <a:lightRig rig="threePt" dir="t"/>
          </a:scene3d>
          <a:sp3d>
            <a:bevelT prst="angle"/>
          </a:sp3d>
        </p:spPr>
        <p:style>
          <a:lnRef idx="0">
            <a:schemeClr val="accent4"/>
          </a:lnRef>
          <a:fillRef idx="3">
            <a:schemeClr val="accent4"/>
          </a:fillRef>
          <a:effectRef idx="3">
            <a:schemeClr val="accent4"/>
          </a:effectRef>
          <a:fontRef idx="minor">
            <a:schemeClr val="lt1"/>
          </a:fontRef>
        </p:style>
        <p:txBody>
          <a:bodyPr rtlCol="0" anchor="ctr"/>
          <a:lstStyle/>
          <a:p>
            <a:pPr algn="ctr"/>
            <a:r>
              <a:rPr lang="fa-IR" sz="4400" b="1" dirty="0" smtClean="0">
                <a:solidFill>
                  <a:srgbClr val="FF0000"/>
                </a:solidFill>
                <a:cs typeface="B Zar" panose="00000400000000000000" pitchFamily="2" charset="-78"/>
              </a:rPr>
              <a:t>خشم، واکنش طبیعی</a:t>
            </a:r>
            <a:endParaRPr lang="en-US" sz="4400" b="1" dirty="0">
              <a:solidFill>
                <a:srgbClr val="FF0000"/>
              </a:solidFill>
              <a:cs typeface="B Zar" panose="00000400000000000000" pitchFamily="2" charset="-78"/>
            </a:endParaRPr>
          </a:p>
        </p:txBody>
      </p:sp>
    </p:spTree>
    <p:extLst>
      <p:ext uri="{BB962C8B-B14F-4D97-AF65-F5344CB8AC3E}">
        <p14:creationId xmlns:p14="http://schemas.microsoft.com/office/powerpoint/2010/main" val="36868676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136329"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lvl="0" algn="r" rtl="1" fontAlgn="base">
              <a:lnSpc>
                <a:spcPct val="200000"/>
              </a:lnSpc>
              <a:spcBef>
                <a:spcPct val="0"/>
              </a:spcBef>
              <a:spcAft>
                <a:spcPct val="0"/>
              </a:spcAft>
              <a:defRPr/>
            </a:pPr>
            <a:r>
              <a:rPr lang="fa-IR" sz="3200" b="1" i="1" dirty="0">
                <a:solidFill>
                  <a:srgbClr val="000000"/>
                </a:solidFill>
                <a:latin typeface="Bradley Hand ITC" pitchFamily="66" charset="0"/>
                <a:cs typeface="B Zar" panose="00000400000000000000" pitchFamily="2" charset="-78"/>
              </a:rPr>
              <a:t>تقریبا همه ما خشم را در لحظه‌های زندگی و کاری خودمان</a:t>
            </a:r>
            <a:r>
              <a:rPr lang="fa-IR" sz="3200" b="1" i="1" dirty="0">
                <a:solidFill>
                  <a:srgbClr val="C00000"/>
                </a:solidFill>
                <a:latin typeface="Bradley Hand ITC" pitchFamily="66" charset="0"/>
                <a:cs typeface="B Zar" panose="00000400000000000000" pitchFamily="2" charset="-78"/>
              </a:rPr>
              <a:t> تجربه </a:t>
            </a:r>
            <a:r>
              <a:rPr lang="fa-IR" sz="3200" b="1" i="1" dirty="0">
                <a:solidFill>
                  <a:srgbClr val="000000"/>
                </a:solidFill>
                <a:latin typeface="Bradley Hand ITC" pitchFamily="66" charset="0"/>
                <a:cs typeface="B Zar" panose="00000400000000000000" pitchFamily="2" charset="-78"/>
              </a:rPr>
              <a:t>می‌کنیم</a:t>
            </a:r>
            <a:r>
              <a:rPr lang="fa-IR" sz="3200" b="1" i="1" dirty="0" smtClean="0">
                <a:solidFill>
                  <a:srgbClr val="000000"/>
                </a:solidFill>
                <a:latin typeface="Bradley Hand ITC" pitchFamily="66" charset="0"/>
                <a:cs typeface="B Zar" panose="00000400000000000000" pitchFamily="2" charset="-78"/>
              </a:rPr>
              <a:t>.</a:t>
            </a:r>
          </a:p>
          <a:p>
            <a:pPr lvl="0" algn="r" rtl="1" fontAlgn="base">
              <a:lnSpc>
                <a:spcPct val="200000"/>
              </a:lnSpc>
              <a:spcBef>
                <a:spcPct val="0"/>
              </a:spcBef>
              <a:spcAft>
                <a:spcPct val="0"/>
              </a:spcAft>
              <a:defRPr/>
            </a:pPr>
            <a:r>
              <a:rPr lang="fa-IR" sz="3200" b="1" i="1" dirty="0" smtClean="0">
                <a:solidFill>
                  <a:srgbClr val="000000"/>
                </a:solidFill>
                <a:latin typeface="Bradley Hand ITC" pitchFamily="66" charset="0"/>
                <a:cs typeface="B Zar" panose="00000400000000000000" pitchFamily="2" charset="-78"/>
              </a:rPr>
              <a:t>تجربه </a:t>
            </a:r>
            <a:r>
              <a:rPr lang="fa-IR" sz="3200" b="1" i="1" dirty="0">
                <a:solidFill>
                  <a:srgbClr val="000000"/>
                </a:solidFill>
                <a:latin typeface="Bradley Hand ITC" pitchFamily="66" charset="0"/>
                <a:cs typeface="B Zar" panose="00000400000000000000" pitchFamily="2" charset="-78"/>
              </a:rPr>
              <a:t>این حس</a:t>
            </a:r>
            <a:r>
              <a:rPr lang="fa-IR" sz="3200" b="1" i="1" dirty="0">
                <a:solidFill>
                  <a:srgbClr val="C00000"/>
                </a:solidFill>
                <a:latin typeface="Bradley Hand ITC" pitchFamily="66" charset="0"/>
                <a:cs typeface="B Zar" panose="00000400000000000000" pitchFamily="2" charset="-78"/>
              </a:rPr>
              <a:t> طبیعی </a:t>
            </a:r>
            <a:r>
              <a:rPr lang="fa-IR" sz="3200" b="1" i="1" dirty="0">
                <a:solidFill>
                  <a:srgbClr val="000000"/>
                </a:solidFill>
                <a:latin typeface="Bradley Hand ITC" pitchFamily="66" charset="0"/>
                <a:cs typeface="B Zar" panose="00000400000000000000" pitchFamily="2" charset="-78"/>
              </a:rPr>
              <a:t>بوده و </a:t>
            </a:r>
            <a:r>
              <a:rPr lang="fa-IR" sz="3200" b="1" i="1" dirty="0">
                <a:solidFill>
                  <a:srgbClr val="C00000"/>
                </a:solidFill>
                <a:latin typeface="Bradley Hand ITC" pitchFamily="66" charset="0"/>
                <a:cs typeface="B Zar" panose="00000400000000000000" pitchFamily="2" charset="-78"/>
              </a:rPr>
              <a:t>غیرقابل‌اجتناب</a:t>
            </a:r>
            <a:r>
              <a:rPr lang="fa-IR" sz="3200" b="1" i="1" dirty="0">
                <a:solidFill>
                  <a:srgbClr val="000000"/>
                </a:solidFill>
                <a:latin typeface="Bradley Hand ITC" pitchFamily="66" charset="0"/>
                <a:cs typeface="B Zar" panose="00000400000000000000" pitchFamily="2" charset="-78"/>
              </a:rPr>
              <a:t> است</a:t>
            </a:r>
            <a:r>
              <a:rPr lang="fa-IR" sz="3200" b="1" i="1" dirty="0" smtClean="0">
                <a:solidFill>
                  <a:srgbClr val="000000"/>
                </a:solidFill>
                <a:latin typeface="Bradley Hand ITC" pitchFamily="66" charset="0"/>
                <a:cs typeface="B Zar" panose="00000400000000000000" pitchFamily="2" charset="-78"/>
              </a:rPr>
              <a:t>.</a:t>
            </a:r>
            <a:endParaRPr lang="en-US" sz="3200" b="1" i="1" dirty="0" smtClean="0">
              <a:solidFill>
                <a:srgbClr val="000000"/>
              </a:solidFill>
              <a:latin typeface="Bradley Hand ITC" pitchFamily="66" charset="0"/>
              <a:cs typeface="B Zar" panose="00000400000000000000" pitchFamily="2" charset="-78"/>
            </a:endParaRP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3"/>
            <a:ext cx="10296394" cy="1016085"/>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lvl="0" algn="ctr" rtl="1"/>
            <a:r>
              <a:rPr lang="fa-IR" sz="2800" b="1" dirty="0" smtClean="0">
                <a:ln w="11430"/>
                <a:solidFill>
                  <a:srgbClr val="C00000"/>
                </a:solidFill>
                <a:effectLst>
                  <a:outerShdw blurRad="80000" dist="40000" dir="5040000" algn="tl">
                    <a:srgbClr val="000000">
                      <a:alpha val="30000"/>
                    </a:srgbClr>
                  </a:outerShdw>
                </a:effectLst>
                <a:latin typeface="Lucida Sans Unicode"/>
                <a:cs typeface="B Zar" panose="00000400000000000000" pitchFamily="2" charset="-78"/>
              </a:rPr>
              <a:t>مقدمه</a:t>
            </a:r>
            <a:endParaRPr lang="fa-IR" sz="2800" b="1" dirty="0">
              <a:ln w="11430"/>
              <a:solidFill>
                <a:srgbClr val="C00000"/>
              </a:solidFill>
              <a:effectLst>
                <a:outerShdw blurRad="80000" dist="40000" dir="5040000" algn="tl">
                  <a:srgbClr val="000000">
                    <a:alpha val="30000"/>
                  </a:srgbClr>
                </a:outerShdw>
              </a:effectLst>
              <a:latin typeface="Lucida Sans Unicode"/>
              <a:cs typeface="B Zar" panose="00000400000000000000" pitchFamily="2" charset="-78"/>
            </a:endParaRPr>
          </a:p>
        </p:txBody>
      </p:sp>
      <p:sp>
        <p:nvSpPr>
          <p:cNvPr id="4" name="Rectangle 3"/>
          <p:cNvSpPr/>
          <p:nvPr/>
        </p:nvSpPr>
        <p:spPr>
          <a:xfrm>
            <a:off x="5732759" y="3244334"/>
            <a:ext cx="184731" cy="369332"/>
          </a:xfrm>
          <a:prstGeom prst="rect">
            <a:avLst/>
          </a:prstGeom>
        </p:spPr>
        <p:txBody>
          <a:bodyPr wrap="none">
            <a:spAutoFit/>
          </a:bodyPr>
          <a:lstStyle/>
          <a:p>
            <a:endParaRPr lang="en-US" dirty="0"/>
          </a:p>
        </p:txBody>
      </p:sp>
      <p:pic>
        <p:nvPicPr>
          <p:cNvPr id="1126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46824" y="3788228"/>
            <a:ext cx="5941332" cy="1991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39094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136329"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lvl="0" algn="r" rtl="1" fontAlgn="base">
              <a:lnSpc>
                <a:spcPct val="200000"/>
              </a:lnSpc>
              <a:spcBef>
                <a:spcPct val="0"/>
              </a:spcBef>
              <a:spcAft>
                <a:spcPct val="0"/>
              </a:spcAft>
              <a:defRPr/>
            </a:pPr>
            <a:r>
              <a:rPr lang="fa-IR" sz="3200" b="1" i="1" dirty="0">
                <a:solidFill>
                  <a:srgbClr val="000000"/>
                </a:solidFill>
                <a:latin typeface="Bradley Hand ITC" pitchFamily="66" charset="0"/>
                <a:cs typeface="B Zar" panose="00000400000000000000" pitchFamily="2" charset="-78"/>
              </a:rPr>
              <a:t> اما در صورتی که در راه های </a:t>
            </a:r>
            <a:r>
              <a:rPr lang="fa-IR" sz="3200" b="1" i="1" dirty="0">
                <a:solidFill>
                  <a:srgbClr val="FF0000"/>
                </a:solidFill>
                <a:latin typeface="Bradley Hand ITC" pitchFamily="66" charset="0"/>
                <a:cs typeface="B Zar" panose="00000400000000000000" pitchFamily="2" charset="-78"/>
              </a:rPr>
              <a:t>مدیریت خشم </a:t>
            </a:r>
            <a:r>
              <a:rPr lang="fa-IR" sz="3200" b="1" i="1" dirty="0">
                <a:solidFill>
                  <a:srgbClr val="000000"/>
                </a:solidFill>
                <a:latin typeface="Bradley Hand ITC" pitchFamily="66" charset="0"/>
                <a:cs typeface="B Zar" panose="00000400000000000000" pitchFamily="2" charset="-78"/>
              </a:rPr>
              <a:t>موفقیت‌آمیز عمل نکنیم یا از روش کنترل آن آگاهی نیابیم، بسیار </a:t>
            </a:r>
            <a:r>
              <a:rPr lang="fa-IR" sz="3200" b="1" i="1" dirty="0">
                <a:solidFill>
                  <a:srgbClr val="C00000"/>
                </a:solidFill>
                <a:latin typeface="Bradley Hand ITC" pitchFamily="66" charset="0"/>
                <a:cs typeface="B Zar" panose="00000400000000000000" pitchFamily="2" charset="-78"/>
              </a:rPr>
              <a:t>مخرب</a:t>
            </a:r>
            <a:r>
              <a:rPr lang="fa-IR" sz="3200" b="1" i="1" dirty="0">
                <a:solidFill>
                  <a:srgbClr val="000000"/>
                </a:solidFill>
                <a:latin typeface="Bradley Hand ITC" pitchFamily="66" charset="0"/>
                <a:cs typeface="B Zar" panose="00000400000000000000" pitchFamily="2" charset="-78"/>
              </a:rPr>
              <a:t> خواهد بود</a:t>
            </a:r>
            <a:endParaRPr lang="en-US" sz="3200" b="1" i="1" dirty="0">
              <a:solidFill>
                <a:srgbClr val="000000"/>
              </a:solidFill>
              <a:latin typeface="Bradley Hand ITC" pitchFamily="66" charset="0"/>
              <a:cs typeface="B Zar" panose="00000400000000000000" pitchFamily="2" charset="-78"/>
            </a:endParaRP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3"/>
            <a:ext cx="10296394" cy="1016085"/>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lvl="0" algn="ctr" rtl="1"/>
            <a:r>
              <a:rPr lang="fa-IR" sz="2800" b="1" dirty="0">
                <a:ln w="11430"/>
                <a:solidFill>
                  <a:srgbClr val="C00000"/>
                </a:solidFill>
                <a:effectLst>
                  <a:outerShdw blurRad="80000" dist="40000" dir="5040000" algn="tl">
                    <a:srgbClr val="000000">
                      <a:alpha val="30000"/>
                    </a:srgbClr>
                  </a:outerShdw>
                </a:effectLst>
                <a:latin typeface="Lucida Sans Unicode"/>
                <a:cs typeface="B Zar" panose="00000400000000000000" pitchFamily="2" charset="-78"/>
              </a:rPr>
              <a:t>مقدمه</a:t>
            </a:r>
          </a:p>
        </p:txBody>
      </p:sp>
      <p:sp>
        <p:nvSpPr>
          <p:cNvPr id="4" name="Rectangle 3"/>
          <p:cNvSpPr/>
          <p:nvPr/>
        </p:nvSpPr>
        <p:spPr>
          <a:xfrm>
            <a:off x="5732759" y="3244334"/>
            <a:ext cx="184731" cy="369332"/>
          </a:xfrm>
          <a:prstGeom prst="rect">
            <a:avLst/>
          </a:prstGeom>
        </p:spPr>
        <p:txBody>
          <a:bodyPr wrap="none">
            <a:spAutoFit/>
          </a:bodyPr>
          <a:lstStyle/>
          <a:p>
            <a:endParaRPr lang="en-US" dirty="0"/>
          </a:p>
        </p:txBody>
      </p:sp>
      <p:pic>
        <p:nvPicPr>
          <p:cNvPr id="1024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3483" y="3968524"/>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39094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136329"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endParaRPr lang="en-US" dirty="0"/>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2800" b="1" dirty="0">
                <a:solidFill>
                  <a:prstClr val="black"/>
                </a:solidFill>
                <a:cs typeface="B Zar" panose="00000400000000000000" pitchFamily="2" charset="-78"/>
              </a:rPr>
              <a:t>موسسه آنامیس مهرجنوب</a:t>
            </a:r>
            <a:endParaRPr lang="en-US" sz="3600" b="1" dirty="0">
              <a:solidFill>
                <a:schemeClr val="tx1"/>
              </a:solidFill>
              <a:cs typeface="B Zar" panose="00000400000000000000" pitchFamily="2" charset="-78"/>
            </a:endParaRPr>
          </a:p>
        </p:txBody>
      </p:sp>
      <p:sp>
        <p:nvSpPr>
          <p:cNvPr id="7" name="Rounded Rectangle 6"/>
          <p:cNvSpPr/>
          <p:nvPr/>
        </p:nvSpPr>
        <p:spPr>
          <a:xfrm>
            <a:off x="2854930" y="2718887"/>
            <a:ext cx="5774499" cy="839243"/>
          </a:xfrm>
          <a:prstGeom prst="roundRect">
            <a:avLst/>
          </a:prstGeom>
          <a:solidFill>
            <a:schemeClr val="accent1">
              <a:lumMod val="60000"/>
              <a:lumOff val="40000"/>
            </a:schemeClr>
          </a:solidFill>
          <a:scene3d>
            <a:camera prst="orthographicFront"/>
            <a:lightRig rig="threePt" dir="t"/>
          </a:scene3d>
          <a:sp3d>
            <a:bevelT prst="angle"/>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4800" b="1" dirty="0" smtClean="0">
                <a:solidFill>
                  <a:srgbClr val="C00000"/>
                </a:solidFill>
                <a:cs typeface="B Zar" panose="00000400000000000000" pitchFamily="2" charset="-78"/>
              </a:rPr>
              <a:t>خشم چیست</a:t>
            </a:r>
            <a:endParaRPr lang="en-US" sz="4800" b="1" dirty="0">
              <a:solidFill>
                <a:srgbClr val="C00000"/>
              </a:solidFill>
              <a:cs typeface="B Zar" panose="00000400000000000000" pitchFamily="2" charset="-78"/>
            </a:endParaRPr>
          </a:p>
        </p:txBody>
      </p:sp>
    </p:spTree>
    <p:extLst>
      <p:ext uri="{BB962C8B-B14F-4D97-AF65-F5344CB8AC3E}">
        <p14:creationId xmlns:p14="http://schemas.microsoft.com/office/powerpoint/2010/main" val="17575704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136329" y="1191449"/>
            <a:ext cx="11683652" cy="4733362"/>
          </a:xfrm>
          <a:prstGeom prst="roundRect">
            <a:avLst>
              <a:gd name="adj" fmla="val 4988"/>
            </a:avLst>
          </a:prstGeom>
          <a:solidFill>
            <a:schemeClr val="accent4">
              <a:lumMod val="40000"/>
              <a:lumOff val="60000"/>
            </a:schemeClr>
          </a:solidFill>
          <a:ln>
            <a:solidFill>
              <a:schemeClr val="tx1"/>
            </a:solidFill>
          </a:ln>
          <a:effectLst>
            <a:innerShdw blurRad="114300">
              <a:prstClr val="black"/>
            </a:innerShdw>
          </a:effectLst>
        </p:spPr>
        <p:txBody>
          <a:bodyPr/>
          <a:lstStyle/>
          <a:p>
            <a:pPr marL="228600" lvl="0" indent="-228600" algn="r" rtl="1">
              <a:lnSpc>
                <a:spcPct val="150000"/>
              </a:lnSpc>
              <a:spcBef>
                <a:spcPts val="1000"/>
              </a:spcBef>
              <a:buFont typeface="Arial" panose="020B0604020202020204" pitchFamily="34" charset="0"/>
              <a:buChar char="•"/>
            </a:pPr>
            <a:r>
              <a:rPr lang="fa-IR" altLang="en-US" sz="3600" b="1" dirty="0">
                <a:cs typeface="B Zar" panose="00000400000000000000" pitchFamily="2" charset="-78"/>
              </a:rPr>
              <a:t>خشم مانند شادی، غم، ترس ، لذت و ... </a:t>
            </a:r>
            <a:r>
              <a:rPr lang="fa-IR" altLang="en-US" sz="3600" b="1" dirty="0">
                <a:solidFill>
                  <a:srgbClr val="C00000"/>
                </a:solidFill>
                <a:cs typeface="B Zar" panose="00000400000000000000" pitchFamily="2" charset="-78"/>
              </a:rPr>
              <a:t>یک احساس </a:t>
            </a:r>
            <a:r>
              <a:rPr lang="fa-IR" altLang="en-US" sz="3600" b="1" dirty="0" smtClean="0">
                <a:cs typeface="B Zar" panose="00000400000000000000" pitchFamily="2" charset="-78"/>
              </a:rPr>
              <a:t>است</a:t>
            </a:r>
            <a:endParaRPr lang="en-US" altLang="en-US" sz="3600" b="1" dirty="0" smtClean="0">
              <a:cs typeface="B Zar" panose="00000400000000000000" pitchFamily="2" charset="-78"/>
            </a:endParaRPr>
          </a:p>
          <a:p>
            <a:pPr marL="228600" lvl="0" indent="-228600" algn="r" rtl="1">
              <a:lnSpc>
                <a:spcPct val="150000"/>
              </a:lnSpc>
              <a:spcBef>
                <a:spcPts val="1000"/>
              </a:spcBef>
              <a:buFont typeface="Arial" panose="020B0604020202020204" pitchFamily="34" charset="0"/>
              <a:buChar char="•"/>
            </a:pPr>
            <a:r>
              <a:rPr lang="fa-IR" altLang="en-US" sz="3600" b="1" dirty="0" smtClean="0">
                <a:cs typeface="B Zar" panose="00000400000000000000" pitchFamily="2" charset="-78"/>
              </a:rPr>
              <a:t> احساسی </a:t>
            </a:r>
            <a:r>
              <a:rPr lang="fa-IR" altLang="en-US" sz="3600" b="1" dirty="0" smtClean="0">
                <a:solidFill>
                  <a:srgbClr val="C00000"/>
                </a:solidFill>
                <a:cs typeface="B Zar" panose="00000400000000000000" pitchFamily="2" charset="-78"/>
              </a:rPr>
              <a:t> </a:t>
            </a:r>
            <a:r>
              <a:rPr lang="fa-IR" altLang="en-US" sz="3600" b="1" dirty="0">
                <a:solidFill>
                  <a:srgbClr val="C00000"/>
                </a:solidFill>
                <a:cs typeface="B Zar" panose="00000400000000000000" pitchFamily="2" charset="-78"/>
              </a:rPr>
              <a:t>طبیعی </a:t>
            </a:r>
            <a:r>
              <a:rPr lang="fa-IR" altLang="en-US" sz="3600" b="1" dirty="0">
                <a:cs typeface="B Zar" panose="00000400000000000000" pitchFamily="2" charset="-78"/>
              </a:rPr>
              <a:t>که همه انسان ها آن را تجربه می کنند. </a:t>
            </a:r>
            <a:endParaRPr lang="fa-IR" altLang="en-US" sz="3600" b="1" dirty="0" smtClean="0">
              <a:cs typeface="B Zar" panose="00000400000000000000" pitchFamily="2" charset="-78"/>
            </a:endParaRPr>
          </a:p>
          <a:p>
            <a:pPr marL="228600" lvl="0" indent="-228600" algn="r" rtl="1">
              <a:lnSpc>
                <a:spcPct val="150000"/>
              </a:lnSpc>
              <a:spcBef>
                <a:spcPts val="1000"/>
              </a:spcBef>
              <a:buFont typeface="Arial" panose="020B0604020202020204" pitchFamily="34" charset="0"/>
              <a:buChar char="•"/>
            </a:pPr>
            <a:r>
              <a:rPr lang="fa-IR" altLang="en-US" sz="3600" b="1" dirty="0" smtClean="0">
                <a:cs typeface="B Zar" panose="00000400000000000000" pitchFamily="2" charset="-78"/>
              </a:rPr>
              <a:t>اما </a:t>
            </a:r>
            <a:r>
              <a:rPr lang="fa-IR" altLang="en-US" sz="3600" b="1" dirty="0">
                <a:cs typeface="B Zar" panose="00000400000000000000" pitchFamily="2" charset="-78"/>
              </a:rPr>
              <a:t>از کودکی به ما یاد داده اند که عصبانی </a:t>
            </a:r>
            <a:r>
              <a:rPr lang="fa-IR" altLang="en-US" sz="3600" b="1" dirty="0" smtClean="0">
                <a:cs typeface="B Zar" panose="00000400000000000000" pitchFamily="2" charset="-78"/>
              </a:rPr>
              <a:t>نشوید</a:t>
            </a:r>
          </a:p>
          <a:p>
            <a:pPr marL="228600" lvl="0" indent="-228600" algn="r" rtl="1">
              <a:lnSpc>
                <a:spcPct val="150000"/>
              </a:lnSpc>
              <a:spcBef>
                <a:spcPts val="1000"/>
              </a:spcBef>
              <a:buFont typeface="Arial" panose="020B0604020202020204" pitchFamily="34" charset="0"/>
              <a:buChar char="•"/>
            </a:pPr>
            <a:r>
              <a:rPr lang="fa-IR" altLang="en-US" sz="3600" b="1" dirty="0" smtClean="0">
                <a:cs typeface="B Zar" panose="00000400000000000000" pitchFamily="2" charset="-78"/>
              </a:rPr>
              <a:t> </a:t>
            </a:r>
            <a:r>
              <a:rPr lang="fa-IR" altLang="en-US" sz="3600" b="1" dirty="0">
                <a:cs typeface="B Zar" panose="00000400000000000000" pitchFamily="2" charset="-78"/>
              </a:rPr>
              <a:t>عصبانی شدن کار خوبی </a:t>
            </a:r>
            <a:r>
              <a:rPr lang="fa-IR" altLang="en-US" sz="3600" b="1" dirty="0" smtClean="0">
                <a:cs typeface="B Zar" panose="00000400000000000000" pitchFamily="2" charset="-78"/>
              </a:rPr>
              <a:t>نیست</a:t>
            </a:r>
            <a:endParaRPr lang="en-US" altLang="en-US" sz="3600" b="1" dirty="0">
              <a:cs typeface="B Zar" panose="00000400000000000000" pitchFamily="2" charset="-78"/>
            </a:endParaRP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3"/>
            <a:ext cx="10296394" cy="1016085"/>
          </a:xfrm>
          <a:prstGeom prst="roundRect">
            <a:avLst/>
          </a:prstGeom>
          <a:solidFill>
            <a:srgbClr val="FFD44B"/>
          </a:solidFill>
          <a:ln>
            <a:solidFill>
              <a:schemeClr val="tx1"/>
            </a:solidFill>
          </a:ln>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lvl="0" algn="ctr" rtl="1"/>
            <a:r>
              <a:rPr lang="fa-IR" sz="4000" b="1" dirty="0" smtClean="0">
                <a:ln w="11430"/>
                <a:solidFill>
                  <a:srgbClr val="C00000"/>
                </a:solidFill>
                <a:effectLst>
                  <a:outerShdw blurRad="80000" dist="40000" dir="5040000" algn="tl">
                    <a:srgbClr val="000000">
                      <a:alpha val="30000"/>
                    </a:srgbClr>
                  </a:outerShdw>
                </a:effectLst>
                <a:latin typeface="Lucida Sans Unicode"/>
                <a:cs typeface="B Zar" panose="00000400000000000000" pitchFamily="2" charset="-78"/>
              </a:rPr>
              <a:t>خشم</a:t>
            </a:r>
            <a:r>
              <a:rPr lang="en-US" sz="4000" b="1" dirty="0" smtClean="0">
                <a:ln w="11430"/>
                <a:solidFill>
                  <a:srgbClr val="C00000"/>
                </a:solidFill>
                <a:effectLst>
                  <a:outerShdw blurRad="80000" dist="40000" dir="5040000" algn="tl">
                    <a:srgbClr val="000000">
                      <a:alpha val="30000"/>
                    </a:srgbClr>
                  </a:outerShdw>
                </a:effectLst>
                <a:latin typeface="Lucida Sans Unicode"/>
                <a:cs typeface="B Zar" panose="00000400000000000000" pitchFamily="2" charset="-78"/>
              </a:rPr>
              <a:t> </a:t>
            </a:r>
            <a:r>
              <a:rPr lang="fa-IR" sz="4000" b="1" dirty="0" smtClean="0">
                <a:ln w="11430"/>
                <a:solidFill>
                  <a:srgbClr val="C00000"/>
                </a:solidFill>
                <a:effectLst>
                  <a:outerShdw blurRad="80000" dist="40000" dir="5040000" algn="tl">
                    <a:srgbClr val="000000">
                      <a:alpha val="30000"/>
                    </a:srgbClr>
                  </a:outerShdw>
                </a:effectLst>
                <a:latin typeface="Lucida Sans Unicode"/>
                <a:cs typeface="B Zar" panose="00000400000000000000" pitchFamily="2" charset="-78"/>
              </a:rPr>
              <a:t> یک احساس است</a:t>
            </a:r>
            <a:endParaRPr lang="fa-IR" sz="4000" b="1" dirty="0">
              <a:ln w="11430"/>
              <a:solidFill>
                <a:srgbClr val="C00000"/>
              </a:solidFill>
              <a:effectLst>
                <a:outerShdw blurRad="80000" dist="40000" dir="5040000" algn="tl">
                  <a:srgbClr val="000000">
                    <a:alpha val="30000"/>
                  </a:srgbClr>
                </a:outerShdw>
              </a:effectLst>
              <a:latin typeface="Lucida Sans Unicode"/>
              <a:cs typeface="B Zar" panose="00000400000000000000" pitchFamily="2" charset="-78"/>
            </a:endParaRPr>
          </a:p>
        </p:txBody>
      </p:sp>
      <p:pic>
        <p:nvPicPr>
          <p:cNvPr id="1229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329" y="3432175"/>
            <a:ext cx="260985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00242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136329"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marL="228600" lvl="0" indent="-228600" algn="r" rtl="1">
              <a:lnSpc>
                <a:spcPct val="150000"/>
              </a:lnSpc>
              <a:spcBef>
                <a:spcPts val="1000"/>
              </a:spcBef>
              <a:buFont typeface="Arial" panose="020B0604020202020204" pitchFamily="34" charset="0"/>
              <a:buChar char="•"/>
            </a:pPr>
            <a:r>
              <a:rPr lang="fa-IR" altLang="en-US" sz="3200" b="1" dirty="0" smtClean="0">
                <a:cs typeface="B Zar" panose="00000400000000000000" pitchFamily="2" charset="-78"/>
              </a:rPr>
              <a:t>بچه </a:t>
            </a:r>
            <a:r>
              <a:rPr lang="fa-IR" altLang="en-US" sz="3200" b="1" dirty="0">
                <a:cs typeface="B Zar" panose="00000400000000000000" pitchFamily="2" charset="-78"/>
              </a:rPr>
              <a:t>های خوب</a:t>
            </a:r>
            <a:r>
              <a:rPr lang="fa-IR" altLang="en-US" sz="3200" b="1" dirty="0">
                <a:solidFill>
                  <a:srgbClr val="C00000"/>
                </a:solidFill>
                <a:cs typeface="B Zar" panose="00000400000000000000" pitchFamily="2" charset="-78"/>
              </a:rPr>
              <a:t> عصبانی </a:t>
            </a:r>
            <a:r>
              <a:rPr lang="fa-IR" altLang="en-US" sz="3200" b="1" dirty="0">
                <a:cs typeface="B Zar" panose="00000400000000000000" pitchFamily="2" charset="-78"/>
              </a:rPr>
              <a:t>نمی شوند و ... . </a:t>
            </a:r>
            <a:endParaRPr lang="fa-IR" altLang="en-US" sz="3200" b="1" dirty="0" smtClean="0">
              <a:cs typeface="B Zar" panose="00000400000000000000" pitchFamily="2" charset="-78"/>
            </a:endParaRPr>
          </a:p>
          <a:p>
            <a:pPr marL="228600" lvl="0" indent="-228600" algn="r" rtl="1">
              <a:lnSpc>
                <a:spcPct val="150000"/>
              </a:lnSpc>
              <a:spcBef>
                <a:spcPts val="1000"/>
              </a:spcBef>
              <a:buFont typeface="Arial" panose="020B0604020202020204" pitchFamily="34" charset="0"/>
              <a:buChar char="•"/>
            </a:pPr>
            <a:r>
              <a:rPr lang="fa-IR" altLang="en-US" sz="3200" b="1" dirty="0" smtClean="0">
                <a:cs typeface="B Zar" panose="00000400000000000000" pitchFamily="2" charset="-78"/>
              </a:rPr>
              <a:t>حتماً </a:t>
            </a:r>
            <a:r>
              <a:rPr lang="fa-IR" altLang="en-US" sz="3200" b="1" dirty="0">
                <a:cs typeface="B Zar" panose="00000400000000000000" pitchFamily="2" charset="-78"/>
              </a:rPr>
              <a:t>شما این جملات را شنیده </a:t>
            </a:r>
            <a:r>
              <a:rPr lang="fa-IR" altLang="en-US" sz="3200" b="1" dirty="0" smtClean="0">
                <a:cs typeface="B Zar" panose="00000400000000000000" pitchFamily="2" charset="-78"/>
              </a:rPr>
              <a:t>اید</a:t>
            </a:r>
          </a:p>
          <a:p>
            <a:pPr marL="228600" lvl="0" indent="-228600" algn="r" rtl="1">
              <a:lnSpc>
                <a:spcPct val="150000"/>
              </a:lnSpc>
              <a:spcBef>
                <a:spcPts val="1000"/>
              </a:spcBef>
              <a:buFont typeface="Arial" panose="020B0604020202020204" pitchFamily="34" charset="0"/>
              <a:buChar char="•"/>
            </a:pPr>
            <a:r>
              <a:rPr lang="fa-IR" altLang="en-US" sz="3200" b="1" dirty="0" smtClean="0">
                <a:cs typeface="B Zar" panose="00000400000000000000" pitchFamily="2" charset="-78"/>
              </a:rPr>
              <a:t> </a:t>
            </a:r>
            <a:r>
              <a:rPr lang="fa-IR" altLang="en-US" sz="3200" b="1" dirty="0">
                <a:cs typeface="B Zar" panose="00000400000000000000" pitchFamily="2" charset="-78"/>
              </a:rPr>
              <a:t>اما </a:t>
            </a:r>
            <a:r>
              <a:rPr lang="fa-IR" altLang="en-US" sz="3200" b="1" dirty="0" smtClean="0">
                <a:cs typeface="B Zar" panose="00000400000000000000" pitchFamily="2" charset="-78"/>
              </a:rPr>
              <a:t>واقعیت این است که </a:t>
            </a:r>
            <a:r>
              <a:rPr lang="fa-IR" altLang="en-US" sz="3200" b="1" dirty="0">
                <a:cs typeface="B Zar" panose="00000400000000000000" pitchFamily="2" charset="-78"/>
              </a:rPr>
              <a:t>حق مسلم هر انسان است </a:t>
            </a:r>
            <a:r>
              <a:rPr lang="fa-IR" altLang="en-US" sz="3200" b="1" dirty="0" smtClean="0">
                <a:cs typeface="B Zar" panose="00000400000000000000" pitchFamily="2" charset="-78"/>
              </a:rPr>
              <a:t>که:</a:t>
            </a:r>
          </a:p>
          <a:p>
            <a:pPr marL="228600" lvl="0" indent="-228600" algn="r" rtl="1">
              <a:lnSpc>
                <a:spcPct val="150000"/>
              </a:lnSpc>
              <a:spcBef>
                <a:spcPts val="1000"/>
              </a:spcBef>
              <a:buFont typeface="Arial" panose="020B0604020202020204" pitchFamily="34" charset="0"/>
              <a:buChar char="•"/>
            </a:pPr>
            <a:r>
              <a:rPr lang="fa-IR" altLang="en-US" sz="3200" b="1" dirty="0" smtClean="0">
                <a:solidFill>
                  <a:srgbClr val="C00000"/>
                </a:solidFill>
                <a:cs typeface="B Zar" panose="00000400000000000000" pitchFamily="2" charset="-78"/>
              </a:rPr>
              <a:t> </a:t>
            </a:r>
            <a:r>
              <a:rPr lang="fa-IR" altLang="en-US" sz="3200" b="1" dirty="0">
                <a:solidFill>
                  <a:srgbClr val="C00000"/>
                </a:solidFill>
                <a:cs typeface="B Zar" panose="00000400000000000000" pitchFamily="2" charset="-78"/>
              </a:rPr>
              <a:t>شاد باشد ، عصبانی شود ، بترسد و یا دچار غم شود</a:t>
            </a:r>
            <a:r>
              <a:rPr lang="fa-IR" altLang="en-US" sz="3200" b="1" dirty="0" smtClean="0">
                <a:cs typeface="B Zar" panose="00000400000000000000" pitchFamily="2" charset="-78"/>
              </a:rPr>
              <a:t>.</a:t>
            </a: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3"/>
            <a:ext cx="10296394" cy="1016085"/>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lvl="0" algn="ctr" rtl="1"/>
            <a:r>
              <a:rPr lang="fa-IR" sz="4000" b="1" dirty="0">
                <a:ln w="11430"/>
                <a:solidFill>
                  <a:srgbClr val="C00000"/>
                </a:solidFill>
                <a:effectLst>
                  <a:outerShdw blurRad="80000" dist="40000" dir="5040000" algn="tl">
                    <a:srgbClr val="000000">
                      <a:alpha val="30000"/>
                    </a:srgbClr>
                  </a:outerShdw>
                </a:effectLst>
                <a:latin typeface="Lucida Sans Unicode"/>
                <a:cs typeface="B Zar" panose="00000400000000000000" pitchFamily="2" charset="-78"/>
              </a:rPr>
              <a:t>خشم</a:t>
            </a:r>
            <a:r>
              <a:rPr lang="en-US" sz="4000" b="1" dirty="0">
                <a:ln w="11430"/>
                <a:solidFill>
                  <a:srgbClr val="C00000"/>
                </a:solidFill>
                <a:effectLst>
                  <a:outerShdw blurRad="80000" dist="40000" dir="5040000" algn="tl">
                    <a:srgbClr val="000000">
                      <a:alpha val="30000"/>
                    </a:srgbClr>
                  </a:outerShdw>
                </a:effectLst>
                <a:latin typeface="Lucida Sans Unicode"/>
                <a:cs typeface="B Zar" panose="00000400000000000000" pitchFamily="2" charset="-78"/>
              </a:rPr>
              <a:t> </a:t>
            </a:r>
            <a:r>
              <a:rPr lang="fa-IR" sz="4000" b="1" dirty="0">
                <a:ln w="11430"/>
                <a:solidFill>
                  <a:srgbClr val="C00000"/>
                </a:solidFill>
                <a:effectLst>
                  <a:outerShdw blurRad="80000" dist="40000" dir="5040000" algn="tl">
                    <a:srgbClr val="000000">
                      <a:alpha val="30000"/>
                    </a:srgbClr>
                  </a:outerShdw>
                </a:effectLst>
                <a:latin typeface="Lucida Sans Unicode"/>
                <a:cs typeface="B Zar" panose="00000400000000000000" pitchFamily="2" charset="-78"/>
              </a:rPr>
              <a:t> یک احساس است</a:t>
            </a:r>
          </a:p>
        </p:txBody>
      </p:sp>
      <p:pic>
        <p:nvPicPr>
          <p:cNvPr id="1331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2046" y="1896162"/>
            <a:ext cx="2133600" cy="298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00242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136329"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marL="342900" lvl="0" indent="-342900" algn="just" rtl="1" fontAlgn="base">
              <a:lnSpc>
                <a:spcPct val="150000"/>
              </a:lnSpc>
              <a:spcBef>
                <a:spcPct val="20000"/>
              </a:spcBef>
              <a:spcAft>
                <a:spcPct val="0"/>
              </a:spcAft>
              <a:defRPr/>
            </a:pPr>
            <a:r>
              <a:rPr lang="fa-IR" sz="4000" b="1" kern="0" dirty="0">
                <a:solidFill>
                  <a:srgbClr val="000000"/>
                </a:solidFill>
                <a:latin typeface="Arial"/>
                <a:cs typeface="B Zar" panose="00000400000000000000" pitchFamily="2" charset="-78"/>
              </a:rPr>
              <a:t>گرچه همه افراد خشمگین می شوند اما برخی بیشتر از بقیه خشمگین می شوند که این هم علت های خاصی دارد</a:t>
            </a:r>
            <a:r>
              <a:rPr lang="fa-IR" sz="4000" b="1" kern="0" dirty="0" smtClean="0">
                <a:solidFill>
                  <a:srgbClr val="000000"/>
                </a:solidFill>
                <a:latin typeface="Arial"/>
                <a:cs typeface="B Zar" panose="00000400000000000000" pitchFamily="2" charset="-78"/>
              </a:rPr>
              <a:t>.</a:t>
            </a:r>
          </a:p>
          <a:p>
            <a:pPr marL="342900" lvl="0" indent="-342900" algn="just" rtl="1" fontAlgn="base">
              <a:lnSpc>
                <a:spcPct val="150000"/>
              </a:lnSpc>
              <a:spcBef>
                <a:spcPct val="20000"/>
              </a:spcBef>
              <a:spcAft>
                <a:spcPct val="0"/>
              </a:spcAft>
              <a:defRPr/>
            </a:pPr>
            <a:r>
              <a:rPr lang="fa-IR" sz="4000" b="1" kern="0" dirty="0" smtClean="0">
                <a:solidFill>
                  <a:srgbClr val="000000"/>
                </a:solidFill>
                <a:latin typeface="Arial"/>
                <a:cs typeface="B Zar" panose="00000400000000000000" pitchFamily="2" charset="-78"/>
              </a:rPr>
              <a:t> </a:t>
            </a:r>
            <a:endParaRPr lang="fa-IR" sz="4000" b="1" kern="0" dirty="0">
              <a:solidFill>
                <a:srgbClr val="000000"/>
              </a:solidFill>
              <a:latin typeface="Arial"/>
              <a:cs typeface="B Zar" panose="00000400000000000000" pitchFamily="2" charset="-78"/>
            </a:endParaRP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4000" b="1" dirty="0" smtClean="0">
                <a:solidFill>
                  <a:srgbClr val="C00000"/>
                </a:solidFill>
                <a:cs typeface="B Zar" panose="00000400000000000000" pitchFamily="2" charset="-78"/>
              </a:rPr>
              <a:t>مساله این است</a:t>
            </a:r>
            <a:endParaRPr lang="en-US" sz="4000" b="1" dirty="0">
              <a:solidFill>
                <a:srgbClr val="C00000"/>
              </a:solidFill>
              <a:cs typeface="B Zar" panose="00000400000000000000" pitchFamily="2" charset="-78"/>
            </a:endParaRPr>
          </a:p>
        </p:txBody>
      </p:sp>
      <p:pic>
        <p:nvPicPr>
          <p:cNvPr id="1638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463" y="3396343"/>
            <a:ext cx="3393394" cy="2200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39343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136329"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endParaRPr lang="en-US" dirty="0"/>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2800" b="1" dirty="0">
                <a:solidFill>
                  <a:prstClr val="black"/>
                </a:solidFill>
                <a:cs typeface="B Zar" panose="00000400000000000000" pitchFamily="2" charset="-78"/>
              </a:rPr>
              <a:t>موسسه آنامیس مهرجنوب</a:t>
            </a:r>
            <a:endParaRPr lang="en-US" sz="3600" b="1" dirty="0">
              <a:solidFill>
                <a:schemeClr val="tx1"/>
              </a:solidFill>
              <a:cs typeface="B Zar" panose="00000400000000000000" pitchFamily="2" charset="-78"/>
            </a:endParaRPr>
          </a:p>
        </p:txBody>
      </p:sp>
      <p:sp>
        <p:nvSpPr>
          <p:cNvPr id="7" name="Rounded Rectangle 6"/>
          <p:cNvSpPr/>
          <p:nvPr/>
        </p:nvSpPr>
        <p:spPr>
          <a:xfrm>
            <a:off x="2854930" y="2718887"/>
            <a:ext cx="5774499" cy="839243"/>
          </a:xfrm>
          <a:prstGeom prst="roundRect">
            <a:avLst/>
          </a:prstGeom>
          <a:solidFill>
            <a:schemeClr val="accent1">
              <a:lumMod val="60000"/>
              <a:lumOff val="40000"/>
            </a:schemeClr>
          </a:solidFill>
          <a:scene3d>
            <a:camera prst="orthographicFront"/>
            <a:lightRig rig="threePt" dir="t"/>
          </a:scene3d>
          <a:sp3d>
            <a:bevelT prst="angle"/>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4800" b="1" dirty="0" smtClean="0">
                <a:solidFill>
                  <a:srgbClr val="C00000"/>
                </a:solidFill>
                <a:cs typeface="B Zar" panose="00000400000000000000" pitchFamily="2" charset="-78"/>
              </a:rPr>
              <a:t>جلوه های خشم</a:t>
            </a:r>
            <a:endParaRPr lang="en-US" sz="4800" b="1" dirty="0">
              <a:solidFill>
                <a:srgbClr val="C00000"/>
              </a:solidFill>
              <a:cs typeface="B Zar" panose="00000400000000000000" pitchFamily="2" charset="-78"/>
            </a:endParaRPr>
          </a:p>
        </p:txBody>
      </p:sp>
    </p:spTree>
    <p:extLst>
      <p:ext uri="{BB962C8B-B14F-4D97-AF65-F5344CB8AC3E}">
        <p14:creationId xmlns:p14="http://schemas.microsoft.com/office/powerpoint/2010/main" val="932126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endParaRPr lang="en-US" dirty="0"/>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3600" b="1" dirty="0" smtClean="0">
                <a:solidFill>
                  <a:srgbClr val="002060"/>
                </a:solidFill>
                <a:cs typeface="B Zar" panose="00000400000000000000" pitchFamily="2" charset="-78"/>
              </a:rPr>
              <a:t>معرفی مدرس</a:t>
            </a:r>
            <a:endParaRPr lang="en-US" sz="3600" b="1" dirty="0">
              <a:solidFill>
                <a:srgbClr val="002060"/>
              </a:solidFill>
              <a:cs typeface="B Zar" panose="00000400000000000000" pitchFamily="2" charset="-78"/>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6197" y="1191449"/>
            <a:ext cx="11348581" cy="473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67478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136329"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marL="342900" lvl="0" indent="-342900" algn="just" rtl="1" fontAlgn="base">
              <a:lnSpc>
                <a:spcPct val="150000"/>
              </a:lnSpc>
              <a:spcBef>
                <a:spcPct val="20000"/>
              </a:spcBef>
              <a:spcAft>
                <a:spcPct val="0"/>
              </a:spcAft>
              <a:defRPr/>
            </a:pPr>
            <a:r>
              <a:rPr lang="fa-IR" sz="3600" b="1" kern="0" dirty="0" smtClean="0">
                <a:solidFill>
                  <a:srgbClr val="000000"/>
                </a:solidFill>
                <a:latin typeface="Arial"/>
                <a:cs typeface="B Zar" panose="00000400000000000000" pitchFamily="2" charset="-78"/>
              </a:rPr>
              <a:t>از </a:t>
            </a:r>
            <a:r>
              <a:rPr lang="fa-IR" sz="3600" b="1" kern="0" dirty="0">
                <a:solidFill>
                  <a:srgbClr val="000000"/>
                </a:solidFill>
                <a:latin typeface="Arial"/>
                <a:cs typeface="B Zar" panose="00000400000000000000" pitchFamily="2" charset="-78"/>
              </a:rPr>
              <a:t>طرفی برخی افراد خشمگین ممکن است خشم خود را فرو دهند که این کار به سلامتی آنان صدمه می زند </a:t>
            </a:r>
            <a:endParaRPr lang="fa-IR" sz="3600" b="1" kern="0" dirty="0" smtClean="0">
              <a:solidFill>
                <a:srgbClr val="000000"/>
              </a:solidFill>
              <a:latin typeface="Arial"/>
              <a:cs typeface="B Zar" panose="00000400000000000000" pitchFamily="2" charset="-78"/>
            </a:endParaRPr>
          </a:p>
          <a:p>
            <a:pPr marL="342900" lvl="0" indent="-342900" algn="just" rtl="1" fontAlgn="base">
              <a:lnSpc>
                <a:spcPct val="150000"/>
              </a:lnSpc>
              <a:spcBef>
                <a:spcPct val="20000"/>
              </a:spcBef>
              <a:spcAft>
                <a:spcPct val="0"/>
              </a:spcAft>
              <a:defRPr/>
            </a:pPr>
            <a:r>
              <a:rPr lang="fa-IR" sz="3600" b="1" kern="0" dirty="0" smtClean="0">
                <a:solidFill>
                  <a:srgbClr val="000000"/>
                </a:solidFill>
                <a:latin typeface="Arial"/>
                <a:cs typeface="B Zar" panose="00000400000000000000" pitchFamily="2" charset="-78"/>
              </a:rPr>
              <a:t>و </a:t>
            </a:r>
            <a:r>
              <a:rPr lang="fa-IR" sz="3600" b="1" kern="0" dirty="0">
                <a:solidFill>
                  <a:srgbClr val="000000"/>
                </a:solidFill>
                <a:latin typeface="Arial"/>
                <a:cs typeface="B Zar" panose="00000400000000000000" pitchFamily="2" charset="-78"/>
              </a:rPr>
              <a:t>یا خشم خود را روی دیگران خالی می کنند که این کار </a:t>
            </a:r>
            <a:r>
              <a:rPr lang="fa-IR" sz="4000" b="1" kern="0" dirty="0">
                <a:solidFill>
                  <a:srgbClr val="C00000"/>
                </a:solidFill>
                <a:latin typeface="Arial"/>
                <a:cs typeface="B Zar" panose="00000400000000000000" pitchFamily="2" charset="-78"/>
              </a:rPr>
              <a:t>پرخاشگری</a:t>
            </a:r>
            <a:r>
              <a:rPr lang="fa-IR" sz="3600" b="1" kern="0" dirty="0">
                <a:solidFill>
                  <a:srgbClr val="000000"/>
                </a:solidFill>
                <a:latin typeface="Arial"/>
                <a:cs typeface="B Zar" panose="00000400000000000000" pitchFamily="2" charset="-78"/>
              </a:rPr>
              <a:t> نامیده می شود و به رابطه فرد با دیگران آسیب می زند.</a:t>
            </a: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lvl="0" algn="ctr" rtl="1"/>
            <a:r>
              <a:rPr lang="fa-IR" sz="3600" b="1" dirty="0">
                <a:ln w="11430"/>
                <a:solidFill>
                  <a:srgbClr val="C00000"/>
                </a:solidFill>
                <a:effectLst>
                  <a:outerShdw blurRad="80000" dist="40000" dir="5040000" algn="tl">
                    <a:srgbClr val="000000">
                      <a:alpha val="30000"/>
                    </a:srgbClr>
                  </a:outerShdw>
                </a:effectLst>
                <a:latin typeface="Lucida Sans Unicode"/>
                <a:cs typeface="B Zar" panose="00000400000000000000" pitchFamily="2" charset="-78"/>
              </a:rPr>
              <a:t>خشم و پرخاشگری</a:t>
            </a:r>
          </a:p>
        </p:txBody>
      </p:sp>
    </p:spTree>
    <p:extLst>
      <p:ext uri="{BB962C8B-B14F-4D97-AF65-F5344CB8AC3E}">
        <p14:creationId xmlns:p14="http://schemas.microsoft.com/office/powerpoint/2010/main" val="22821407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 xmlns:a16="http://schemas.microsoft.com/office/drawing/2014/main"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 xmlns:a16="http://schemas.microsoft.com/office/drawing/2014/main"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 xmlns:a16="http://schemas.microsoft.com/office/drawing/2014/main"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 xmlns:a16="http://schemas.microsoft.com/office/drawing/2014/main"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 xmlns:a16="http://schemas.microsoft.com/office/drawing/2014/main" id="{82B5C3E0-ADA0-41FB-9593-A40D1724A53F}"/>
              </a:ext>
            </a:extLst>
          </p:cNvPr>
          <p:cNvSpPr txBox="1">
            <a:spLocks/>
          </p:cNvSpPr>
          <p:nvPr/>
        </p:nvSpPr>
        <p:spPr>
          <a:xfrm>
            <a:off x="136329"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lvl="0" algn="ctr" rtl="1">
              <a:lnSpc>
                <a:spcPct val="150000"/>
              </a:lnSpc>
              <a:spcBef>
                <a:spcPts val="1000"/>
              </a:spcBef>
            </a:pPr>
            <a:r>
              <a:rPr lang="fa-IR" altLang="en-US" sz="5400" b="1" dirty="0" smtClean="0">
                <a:solidFill>
                  <a:srgbClr val="C00000"/>
                </a:solidFill>
                <a:cs typeface="B Zar" pitchFamily="2" charset="-78"/>
              </a:rPr>
              <a:t>برای دانلود کامل این فایل و فایل های مشابه مراجعه شود به:</a:t>
            </a:r>
          </a:p>
          <a:p>
            <a:pPr marL="228600" lvl="0" indent="-228600" algn="ctr" rtl="1">
              <a:lnSpc>
                <a:spcPct val="150000"/>
              </a:lnSpc>
              <a:spcBef>
                <a:spcPts val="1000"/>
              </a:spcBef>
              <a:buFont typeface="Arial" panose="020B0604020202020204" pitchFamily="34" charset="0"/>
              <a:buChar char="•"/>
            </a:pPr>
            <a:r>
              <a:rPr lang="en-US" altLang="en-US" sz="4400" b="1" smtClean="0">
                <a:solidFill>
                  <a:prstClr val="black"/>
                </a:solidFill>
                <a:cs typeface="B Zar" pitchFamily="2" charset="-78"/>
              </a:rPr>
              <a:t>Mehrejonoob.frafile.ir</a:t>
            </a:r>
            <a:endParaRPr lang="en-US" altLang="en-US" sz="4400" b="1" dirty="0">
              <a:solidFill>
                <a:prstClr val="black"/>
              </a:solidFill>
              <a:cs typeface="B Zar" pitchFamily="2" charset="-78"/>
            </a:endParaRPr>
          </a:p>
        </p:txBody>
      </p:sp>
      <p:sp>
        <p:nvSpPr>
          <p:cNvPr id="3" name="Rounded Rectangle 2"/>
          <p:cNvSpPr/>
          <p:nvPr/>
        </p:nvSpPr>
        <p:spPr>
          <a:xfrm>
            <a:off x="136329" y="6200384"/>
            <a:ext cx="11788449"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400" b="1" dirty="0" smtClean="0">
                <a:solidFill>
                  <a:schemeClr val="tx1"/>
                </a:solidFill>
                <a:cs typeface="B Zar" panose="00000400000000000000" pitchFamily="2" charset="-78"/>
              </a:rPr>
              <a:t>موسسه آنامیس مهرجنوب</a:t>
            </a:r>
            <a:r>
              <a:rPr lang="fa-IR" sz="2000" b="1" dirty="0" smtClean="0">
                <a:solidFill>
                  <a:schemeClr val="tx1"/>
                </a:solidFill>
                <a:cs typeface="B Badr" panose="00000400000000000000" pitchFamily="2" charset="-78"/>
              </a:rPr>
              <a:t>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lvl="0" algn="ctr"/>
            <a:endParaRPr lang="en-US" sz="4000" b="1" dirty="0">
              <a:solidFill>
                <a:srgbClr val="C00000"/>
              </a:solidFill>
              <a:cs typeface="B Zar" panose="00000400000000000000" pitchFamily="2" charset="-78"/>
            </a:endParaRPr>
          </a:p>
        </p:txBody>
      </p:sp>
    </p:spTree>
    <p:extLst>
      <p:ext uri="{BB962C8B-B14F-4D97-AF65-F5344CB8AC3E}">
        <p14:creationId xmlns:p14="http://schemas.microsoft.com/office/powerpoint/2010/main" val="1554274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136329"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115000"/>
              </a:lnSpc>
              <a:spcAft>
                <a:spcPts val="1000"/>
              </a:spcAft>
            </a:pPr>
            <a:r>
              <a:rPr lang="fa-IR" sz="3200" b="1" dirty="0">
                <a:ea typeface="Calibri"/>
                <a:cs typeface="B Zar"/>
              </a:rPr>
              <a:t>مقدمه اول:انسان و </a:t>
            </a:r>
            <a:r>
              <a:rPr lang="fa-IR" sz="3200" b="1" dirty="0" smtClean="0">
                <a:ea typeface="Calibri"/>
                <a:cs typeface="B Zar"/>
              </a:rPr>
              <a:t>قطبیت</a:t>
            </a:r>
            <a:endParaRPr lang="en-US" sz="2400" b="1" dirty="0">
              <a:ea typeface="Calibri"/>
              <a:cs typeface="Arial"/>
            </a:endParaRPr>
          </a:p>
          <a:p>
            <a:pPr algn="r" rtl="1">
              <a:lnSpc>
                <a:spcPct val="115000"/>
              </a:lnSpc>
              <a:spcAft>
                <a:spcPts val="1000"/>
              </a:spcAft>
            </a:pPr>
            <a:r>
              <a:rPr lang="fa-IR" sz="3200" b="1" dirty="0">
                <a:ea typeface="Calibri"/>
                <a:cs typeface="B Zar"/>
              </a:rPr>
              <a:t>مقدمه دوم: خشم واکنش طبیعی</a:t>
            </a:r>
            <a:endParaRPr lang="en-US" sz="2400" b="1" dirty="0">
              <a:ea typeface="Calibri"/>
              <a:cs typeface="Arial"/>
            </a:endParaRPr>
          </a:p>
          <a:p>
            <a:pPr algn="r" rtl="1">
              <a:lnSpc>
                <a:spcPct val="115000"/>
              </a:lnSpc>
              <a:spcAft>
                <a:spcPts val="1000"/>
              </a:spcAft>
            </a:pPr>
            <a:r>
              <a:rPr lang="fa-IR" sz="3200" b="1" dirty="0">
                <a:ea typeface="Calibri"/>
                <a:cs typeface="B Zar"/>
              </a:rPr>
              <a:t>خشم چیست</a:t>
            </a:r>
            <a:endParaRPr lang="en-US" sz="2400" b="1" dirty="0">
              <a:ea typeface="Calibri"/>
              <a:cs typeface="Arial"/>
            </a:endParaRPr>
          </a:p>
          <a:p>
            <a:pPr algn="r" rtl="1">
              <a:lnSpc>
                <a:spcPct val="115000"/>
              </a:lnSpc>
              <a:spcAft>
                <a:spcPts val="1000"/>
              </a:spcAft>
            </a:pPr>
            <a:r>
              <a:rPr lang="fa-IR" sz="3200" b="1" dirty="0">
                <a:ea typeface="Calibri"/>
                <a:cs typeface="B Zar"/>
              </a:rPr>
              <a:t>جلوه های خشم</a:t>
            </a:r>
            <a:endParaRPr lang="en-US" sz="2400" b="1" dirty="0">
              <a:ea typeface="Calibri"/>
              <a:cs typeface="Arial"/>
            </a:endParaRPr>
          </a:p>
          <a:p>
            <a:pPr algn="r" rtl="1">
              <a:lnSpc>
                <a:spcPct val="115000"/>
              </a:lnSpc>
              <a:spcAft>
                <a:spcPts val="1000"/>
              </a:spcAft>
            </a:pPr>
            <a:r>
              <a:rPr lang="fa-IR" sz="3200" b="1" dirty="0">
                <a:ea typeface="Calibri"/>
                <a:cs typeface="B Zar"/>
              </a:rPr>
              <a:t>عوامل ایجاد کننده خشم</a:t>
            </a:r>
            <a:endParaRPr lang="en-US" sz="2400" b="1" dirty="0">
              <a:ea typeface="Calibri"/>
              <a:cs typeface="Arial"/>
            </a:endParaRPr>
          </a:p>
          <a:p>
            <a:pPr algn="r" rtl="1">
              <a:lnSpc>
                <a:spcPct val="115000"/>
              </a:lnSpc>
              <a:spcAft>
                <a:spcPts val="1000"/>
              </a:spcAft>
            </a:pPr>
            <a:r>
              <a:rPr lang="fa-IR" sz="3200" b="1" dirty="0">
                <a:ea typeface="Calibri"/>
                <a:cs typeface="B Zar"/>
              </a:rPr>
              <a:t>مکانیزم بروز خشم</a:t>
            </a:r>
            <a:endParaRPr lang="en-US" sz="2400" b="1" dirty="0">
              <a:ea typeface="Calibri"/>
              <a:cs typeface="Arial"/>
            </a:endParaRPr>
          </a:p>
          <a:p>
            <a:pPr algn="r" rtl="1">
              <a:lnSpc>
                <a:spcPct val="115000"/>
              </a:lnSpc>
              <a:spcAft>
                <a:spcPts val="1000"/>
              </a:spcAft>
            </a:pPr>
            <a:r>
              <a:rPr lang="fa-IR" sz="3200" b="1" dirty="0">
                <a:ea typeface="Calibri"/>
                <a:cs typeface="B Zar"/>
              </a:rPr>
              <a:t>مراحل ایجاد </a:t>
            </a:r>
            <a:r>
              <a:rPr lang="fa-IR" sz="3200" b="1" dirty="0" smtClean="0">
                <a:ea typeface="Calibri"/>
                <a:cs typeface="B Zar"/>
              </a:rPr>
              <a:t>خشم</a:t>
            </a:r>
            <a:endParaRPr lang="en-US" sz="2400" b="1" dirty="0">
              <a:ea typeface="Calibri"/>
              <a:cs typeface="Arial"/>
            </a:endParaRP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3600" b="1" dirty="0" smtClean="0">
                <a:solidFill>
                  <a:srgbClr val="C00000"/>
                </a:solidFill>
                <a:cs typeface="B Zar" panose="00000400000000000000" pitchFamily="2" charset="-78"/>
              </a:rPr>
              <a:t>سرفصل ها</a:t>
            </a:r>
            <a:endParaRPr lang="en-US" sz="3600" b="1" dirty="0">
              <a:solidFill>
                <a:srgbClr val="C00000"/>
              </a:solidFill>
              <a:cs typeface="B Zar" panose="00000400000000000000" pitchFamily="2" charset="-78"/>
            </a:endParaRPr>
          </a:p>
        </p:txBody>
      </p:sp>
    </p:spTree>
    <p:extLst>
      <p:ext uri="{BB962C8B-B14F-4D97-AF65-F5344CB8AC3E}">
        <p14:creationId xmlns:p14="http://schemas.microsoft.com/office/powerpoint/2010/main" val="3626488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136329"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lvl="0" algn="r" rtl="1">
              <a:lnSpc>
                <a:spcPct val="115000"/>
              </a:lnSpc>
              <a:spcAft>
                <a:spcPts val="1000"/>
              </a:spcAft>
            </a:pPr>
            <a:r>
              <a:rPr lang="fa-IR" sz="3600" b="1" dirty="0">
                <a:solidFill>
                  <a:prstClr val="black"/>
                </a:solidFill>
                <a:ea typeface="Calibri"/>
                <a:cs typeface="B Zar"/>
              </a:rPr>
              <a:t>انواع خشم</a:t>
            </a:r>
            <a:endParaRPr lang="en-US" sz="2800" b="1" dirty="0">
              <a:solidFill>
                <a:prstClr val="black"/>
              </a:solidFill>
              <a:ea typeface="Calibri"/>
              <a:cs typeface="Arial"/>
            </a:endParaRPr>
          </a:p>
          <a:p>
            <a:pPr lvl="0" algn="r" rtl="1">
              <a:lnSpc>
                <a:spcPct val="115000"/>
              </a:lnSpc>
              <a:spcAft>
                <a:spcPts val="1000"/>
              </a:spcAft>
            </a:pPr>
            <a:r>
              <a:rPr lang="fa-IR" sz="3600" b="1" dirty="0">
                <a:solidFill>
                  <a:prstClr val="black"/>
                </a:solidFill>
                <a:ea typeface="Calibri"/>
                <a:cs typeface="B Zar"/>
              </a:rPr>
              <a:t>کنترل و مدیریت خشم</a:t>
            </a:r>
            <a:endParaRPr lang="en-US" sz="2800" b="1" dirty="0">
              <a:solidFill>
                <a:prstClr val="black"/>
              </a:solidFill>
              <a:ea typeface="Calibri"/>
              <a:cs typeface="Arial"/>
            </a:endParaRPr>
          </a:p>
          <a:p>
            <a:pPr lvl="0" algn="r" rtl="1">
              <a:lnSpc>
                <a:spcPct val="115000"/>
              </a:lnSpc>
              <a:spcAft>
                <a:spcPts val="1000"/>
              </a:spcAft>
            </a:pPr>
            <a:r>
              <a:rPr lang="fa-IR" sz="3600" b="1" dirty="0">
                <a:solidFill>
                  <a:prstClr val="black"/>
                </a:solidFill>
                <a:ea typeface="Calibri"/>
                <a:cs typeface="B Zar"/>
              </a:rPr>
              <a:t>اقدامات پیشگیرانه</a:t>
            </a:r>
            <a:endParaRPr lang="en-US" sz="2800" b="1" dirty="0">
              <a:solidFill>
                <a:prstClr val="black"/>
              </a:solidFill>
              <a:ea typeface="Calibri"/>
              <a:cs typeface="Arial"/>
            </a:endParaRPr>
          </a:p>
          <a:p>
            <a:pPr lvl="0" algn="r" rtl="1">
              <a:lnSpc>
                <a:spcPct val="115000"/>
              </a:lnSpc>
              <a:spcAft>
                <a:spcPts val="1000"/>
              </a:spcAft>
            </a:pPr>
            <a:r>
              <a:rPr lang="fa-IR" sz="3600" b="1" dirty="0">
                <a:solidFill>
                  <a:prstClr val="black"/>
                </a:solidFill>
                <a:ea typeface="Calibri"/>
                <a:cs typeface="B Zar"/>
              </a:rPr>
              <a:t>مدیریت خشم در سازمان</a:t>
            </a:r>
            <a:endParaRPr lang="en-US" sz="2800" b="1" dirty="0">
              <a:solidFill>
                <a:prstClr val="black"/>
              </a:solidFill>
              <a:ea typeface="Calibri"/>
              <a:cs typeface="Arial"/>
            </a:endParaRPr>
          </a:p>
          <a:p>
            <a:pPr lvl="0" algn="r" rtl="1">
              <a:lnSpc>
                <a:spcPct val="115000"/>
              </a:lnSpc>
              <a:spcAft>
                <a:spcPts val="1000"/>
              </a:spcAft>
            </a:pPr>
            <a:r>
              <a:rPr lang="fa-IR" sz="3600" b="1" dirty="0">
                <a:solidFill>
                  <a:prstClr val="black"/>
                </a:solidFill>
                <a:ea typeface="Calibri"/>
                <a:cs typeface="B Zar"/>
              </a:rPr>
              <a:t>رفتار با همکار </a:t>
            </a:r>
            <a:r>
              <a:rPr lang="fa-IR" sz="3600" b="1" dirty="0" smtClean="0">
                <a:solidFill>
                  <a:prstClr val="black"/>
                </a:solidFill>
                <a:ea typeface="Calibri"/>
                <a:cs typeface="B Zar"/>
              </a:rPr>
              <a:t>خشمگین</a:t>
            </a:r>
          </a:p>
          <a:p>
            <a:pPr lvl="0" algn="r" rtl="1">
              <a:lnSpc>
                <a:spcPct val="115000"/>
              </a:lnSpc>
              <a:spcAft>
                <a:spcPts val="1000"/>
              </a:spcAft>
            </a:pPr>
            <a:r>
              <a:rPr lang="fa-IR" sz="3600" b="1" dirty="0" smtClean="0">
                <a:solidFill>
                  <a:prstClr val="black"/>
                </a:solidFill>
                <a:ea typeface="Calibri"/>
                <a:cs typeface="B Zar"/>
              </a:rPr>
              <a:t>سخن پایانی</a:t>
            </a:r>
            <a:endParaRPr lang="en-US" sz="2800" b="1" dirty="0">
              <a:solidFill>
                <a:prstClr val="black"/>
              </a:solidFill>
              <a:ea typeface="Calibri"/>
              <a:cs typeface="Arial"/>
            </a:endParaRP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3600" b="1" dirty="0" smtClean="0">
                <a:solidFill>
                  <a:srgbClr val="FF0000"/>
                </a:solidFill>
                <a:cs typeface="B Zar" panose="00000400000000000000" pitchFamily="2" charset="-78"/>
              </a:rPr>
              <a:t>سرفصل ها</a:t>
            </a:r>
            <a:endParaRPr lang="en-US" sz="3600" b="1" dirty="0">
              <a:solidFill>
                <a:srgbClr val="FF0000"/>
              </a:solidFill>
              <a:cs typeface="B Zar" panose="00000400000000000000" pitchFamily="2" charset="-78"/>
            </a:endParaRPr>
          </a:p>
        </p:txBody>
      </p:sp>
    </p:spTree>
    <p:extLst>
      <p:ext uri="{BB962C8B-B14F-4D97-AF65-F5344CB8AC3E}">
        <p14:creationId xmlns:p14="http://schemas.microsoft.com/office/powerpoint/2010/main" val="1503469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136329"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endParaRPr lang="en-US" dirty="0"/>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2800" b="1" dirty="0">
                <a:solidFill>
                  <a:prstClr val="black"/>
                </a:solidFill>
                <a:cs typeface="B Zar" panose="00000400000000000000" pitchFamily="2" charset="-78"/>
              </a:rPr>
              <a:t>موسسه آنامیس مهرجنوب</a:t>
            </a:r>
            <a:endParaRPr lang="en-US" sz="3600" b="1" dirty="0">
              <a:solidFill>
                <a:schemeClr val="tx1"/>
              </a:solidFill>
              <a:cs typeface="B Zar" panose="00000400000000000000" pitchFamily="2" charset="-78"/>
            </a:endParaRPr>
          </a:p>
        </p:txBody>
      </p:sp>
      <p:sp>
        <p:nvSpPr>
          <p:cNvPr id="7" name="Rounded Rectangle 6"/>
          <p:cNvSpPr/>
          <p:nvPr/>
        </p:nvSpPr>
        <p:spPr>
          <a:xfrm>
            <a:off x="4828873" y="1413812"/>
            <a:ext cx="6405184" cy="1192301"/>
          </a:xfrm>
          <a:prstGeom prst="roundRect">
            <a:avLst/>
          </a:prstGeom>
          <a:solidFill>
            <a:schemeClr val="accent1">
              <a:lumMod val="60000"/>
              <a:lumOff val="40000"/>
            </a:schemeClr>
          </a:solidFill>
          <a:scene3d>
            <a:camera prst="orthographicFront"/>
            <a:lightRig rig="threePt" dir="t"/>
          </a:scene3d>
          <a:sp3d>
            <a:bevelT prst="angle"/>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3600" b="1" dirty="0" smtClean="0">
                <a:solidFill>
                  <a:srgbClr val="FF0000"/>
                </a:solidFill>
                <a:cs typeface="B Zar" panose="00000400000000000000" pitchFamily="2" charset="-78"/>
              </a:rPr>
              <a:t>مقدمه اول</a:t>
            </a:r>
            <a:endParaRPr lang="en-US" sz="3600" b="1" dirty="0">
              <a:solidFill>
                <a:srgbClr val="FF0000"/>
              </a:solidFill>
              <a:cs typeface="B Zar" panose="00000400000000000000" pitchFamily="2" charset="-78"/>
            </a:endParaRPr>
          </a:p>
        </p:txBody>
      </p:sp>
      <p:sp>
        <p:nvSpPr>
          <p:cNvPr id="12" name="Rounded Rectangle 11"/>
          <p:cNvSpPr/>
          <p:nvPr/>
        </p:nvSpPr>
        <p:spPr>
          <a:xfrm>
            <a:off x="4011296" y="3643086"/>
            <a:ext cx="7808685" cy="1184845"/>
          </a:xfrm>
          <a:prstGeom prst="roundRect">
            <a:avLst/>
          </a:prstGeom>
          <a:solidFill>
            <a:schemeClr val="accent2">
              <a:lumMod val="40000"/>
              <a:lumOff val="60000"/>
            </a:schemeClr>
          </a:solidFill>
          <a:scene3d>
            <a:camera prst="orthographicFront"/>
            <a:lightRig rig="threePt" dir="t"/>
          </a:scene3d>
          <a:sp3d>
            <a:bevelT prst="angle"/>
          </a:sp3d>
        </p:spPr>
        <p:style>
          <a:lnRef idx="0">
            <a:schemeClr val="accent4"/>
          </a:lnRef>
          <a:fillRef idx="3">
            <a:schemeClr val="accent4"/>
          </a:fillRef>
          <a:effectRef idx="3">
            <a:schemeClr val="accent4"/>
          </a:effectRef>
          <a:fontRef idx="minor">
            <a:schemeClr val="lt1"/>
          </a:fontRef>
        </p:style>
        <p:txBody>
          <a:bodyPr rtlCol="0" anchor="ctr"/>
          <a:lstStyle/>
          <a:p>
            <a:pPr algn="ctr"/>
            <a:r>
              <a:rPr lang="fa-IR" sz="4400" b="1" dirty="0" smtClean="0">
                <a:solidFill>
                  <a:srgbClr val="FF0000"/>
                </a:solidFill>
                <a:cs typeface="B Zar" panose="00000400000000000000" pitchFamily="2" charset="-78"/>
              </a:rPr>
              <a:t>انسان و قطبیت</a:t>
            </a:r>
            <a:endParaRPr lang="en-US" sz="4400" b="1" dirty="0">
              <a:solidFill>
                <a:srgbClr val="FF0000"/>
              </a:solidFill>
              <a:cs typeface="B Zar" panose="00000400000000000000" pitchFamily="2" charset="-78"/>
            </a:endParaRPr>
          </a:p>
        </p:txBody>
      </p:sp>
      <p:pic>
        <p:nvPicPr>
          <p:cNvPr id="1229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9621" y="1553029"/>
            <a:ext cx="3079636" cy="3599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8860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136329"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150000"/>
              </a:lnSpc>
              <a:spcAft>
                <a:spcPts val="1000"/>
              </a:spcAft>
            </a:pPr>
            <a:r>
              <a:rPr lang="ar-SA" sz="2800" b="1" dirty="0">
                <a:ea typeface="Calibri"/>
                <a:cs typeface="B Zar"/>
              </a:rPr>
              <a:t>خشم یکی از احساسات انسان است. که همه مادر طول زندگی در موقعیتهای مختلف عصبانی شده ایم. اما چگونه می توانیم خشم و عصبانیت خود را کنترل کنیم؟</a:t>
            </a:r>
            <a:endParaRPr lang="en-US" sz="2000" b="1" dirty="0">
              <a:ea typeface="Calibri"/>
              <a:cs typeface="Arial"/>
            </a:endParaRPr>
          </a:p>
          <a:p>
            <a:pPr algn="r" rtl="1">
              <a:lnSpc>
                <a:spcPct val="150000"/>
              </a:lnSpc>
              <a:spcAft>
                <a:spcPts val="1000"/>
              </a:spcAft>
            </a:pPr>
            <a:r>
              <a:rPr lang="ar-SA" sz="2800" b="1" dirty="0">
                <a:ea typeface="Calibri"/>
                <a:cs typeface="B Zar"/>
              </a:rPr>
              <a:t>کنیک ها و روش های زیادی برای کنترل خشم توسط روانشناسان ارائه گردیده است که با بکارگیری این راه کارها به راحتی می توانید خشم عصبانیت خود را مدیریت کنید. علت های خشم، روش های کنترل خشم و رفتارهای لازم در هنگام خشم عصبانیت از جمله مباحثی است مورد بررسی قرارگرفته شده است</a:t>
            </a:r>
            <a:r>
              <a:rPr lang="en-US" sz="2800" b="1" dirty="0">
                <a:ea typeface="Calibri"/>
                <a:cs typeface="B Zar"/>
              </a:rPr>
              <a:t>.</a:t>
            </a:r>
            <a:endParaRPr lang="en-US" sz="2000" b="1" dirty="0">
              <a:ea typeface="Calibri"/>
              <a:cs typeface="Arial"/>
            </a:endParaRP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567130"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2800" b="1" dirty="0" smtClean="0">
                <a:solidFill>
                  <a:prstClr val="black"/>
                </a:solidFill>
                <a:cs typeface="B Zar" panose="00000400000000000000" pitchFamily="2" charset="-78"/>
              </a:rPr>
              <a:t>مقدمه اول:</a:t>
            </a:r>
            <a:endParaRPr lang="en-US" sz="3600" b="1" dirty="0">
              <a:solidFill>
                <a:schemeClr val="tx1"/>
              </a:solidFill>
              <a:cs typeface="B Zar" panose="00000400000000000000" pitchFamily="2" charset="-78"/>
            </a:endParaRPr>
          </a:p>
        </p:txBody>
      </p:sp>
    </p:spTree>
    <p:extLst>
      <p:ext uri="{BB962C8B-B14F-4D97-AF65-F5344CB8AC3E}">
        <p14:creationId xmlns:p14="http://schemas.microsoft.com/office/powerpoint/2010/main" val="2524834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136329"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150000"/>
              </a:lnSpc>
            </a:pPr>
            <a:r>
              <a:rPr lang="fa-IR" sz="3600" b="1" dirty="0" smtClean="0">
                <a:cs typeface="B Zar" panose="00000400000000000000" pitchFamily="2" charset="-78"/>
              </a:rPr>
              <a:t>همه چیز در عالم خلقت در حال </a:t>
            </a:r>
            <a:r>
              <a:rPr lang="fa-IR" sz="3600" b="1" dirty="0" smtClean="0">
                <a:solidFill>
                  <a:srgbClr val="C00000"/>
                </a:solidFill>
                <a:cs typeface="B Zar" panose="00000400000000000000" pitchFamily="2" charset="-78"/>
              </a:rPr>
              <a:t>قطبیت</a:t>
            </a:r>
            <a:r>
              <a:rPr lang="fa-IR" sz="3600" b="1" dirty="0" smtClean="0">
                <a:cs typeface="B Zar" panose="00000400000000000000" pitchFamily="2" charset="-78"/>
              </a:rPr>
              <a:t> قرار دارند.</a:t>
            </a:r>
          </a:p>
          <a:p>
            <a:pPr algn="r" rtl="1">
              <a:lnSpc>
                <a:spcPct val="150000"/>
              </a:lnSpc>
            </a:pPr>
            <a:r>
              <a:rPr lang="fa-IR" sz="2800" b="1" dirty="0" smtClean="0">
                <a:solidFill>
                  <a:srgbClr val="C00000"/>
                </a:solidFill>
                <a:cs typeface="B Zar" panose="00000400000000000000" pitchFamily="2" charset="-78"/>
              </a:rPr>
              <a:t>شب و روز</a:t>
            </a:r>
          </a:p>
          <a:p>
            <a:pPr algn="r" rtl="1">
              <a:lnSpc>
                <a:spcPct val="150000"/>
              </a:lnSpc>
            </a:pPr>
            <a:r>
              <a:rPr lang="fa-IR" sz="2800" b="1" dirty="0" smtClean="0">
                <a:solidFill>
                  <a:srgbClr val="C00000"/>
                </a:solidFill>
                <a:cs typeface="B Zar" panose="00000400000000000000" pitchFamily="2" charset="-78"/>
              </a:rPr>
              <a:t>زن و مرد</a:t>
            </a:r>
          </a:p>
          <a:p>
            <a:pPr algn="r" rtl="1">
              <a:lnSpc>
                <a:spcPct val="150000"/>
              </a:lnSpc>
            </a:pPr>
            <a:r>
              <a:rPr lang="fa-IR" sz="2800" b="1" dirty="0" smtClean="0">
                <a:solidFill>
                  <a:srgbClr val="C00000"/>
                </a:solidFill>
                <a:cs typeface="B Zar" panose="00000400000000000000" pitchFamily="2" charset="-78"/>
              </a:rPr>
              <a:t>زشت و زیبا</a:t>
            </a:r>
          </a:p>
          <a:p>
            <a:pPr algn="r" rtl="1">
              <a:lnSpc>
                <a:spcPct val="150000"/>
              </a:lnSpc>
            </a:pPr>
            <a:r>
              <a:rPr lang="fa-IR" sz="2800" b="1" dirty="0" smtClean="0">
                <a:solidFill>
                  <a:srgbClr val="C00000"/>
                </a:solidFill>
                <a:cs typeface="B Zar" panose="00000400000000000000" pitchFamily="2" charset="-78"/>
              </a:rPr>
              <a:t>سیاه و سفید</a:t>
            </a:r>
          </a:p>
          <a:p>
            <a:pPr algn="r" rtl="1">
              <a:lnSpc>
                <a:spcPct val="150000"/>
              </a:lnSpc>
            </a:pPr>
            <a:r>
              <a:rPr lang="fa-IR" sz="2800" b="1" dirty="0" smtClean="0">
                <a:solidFill>
                  <a:srgbClr val="C00000"/>
                </a:solidFill>
                <a:cs typeface="B Zar" panose="00000400000000000000" pitchFamily="2" charset="-78"/>
              </a:rPr>
              <a:t>سرد و گرم</a:t>
            </a:r>
            <a:endParaRPr lang="en-US" sz="2800" b="1" dirty="0">
              <a:solidFill>
                <a:srgbClr val="C00000"/>
              </a:solidFill>
              <a:cs typeface="B Zar" panose="00000400000000000000" pitchFamily="2" charset="-78"/>
            </a:endParaRP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2800" b="1" dirty="0" smtClean="0">
                <a:solidFill>
                  <a:prstClr val="black"/>
                </a:solidFill>
                <a:cs typeface="B Zar" panose="00000400000000000000" pitchFamily="2" charset="-78"/>
              </a:rPr>
              <a:t>مقدمه اول: بزرگترین قطبیت برای انسان</a:t>
            </a:r>
            <a:endParaRPr lang="en-US" sz="3600" b="1" dirty="0">
              <a:solidFill>
                <a:schemeClr val="tx1"/>
              </a:solidFill>
              <a:cs typeface="B Zar" panose="00000400000000000000" pitchFamily="2" charset="-78"/>
            </a:endParaRPr>
          </a:p>
        </p:txBody>
      </p:sp>
      <p:pic>
        <p:nvPicPr>
          <p:cNvPr id="1331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256" y="1823183"/>
            <a:ext cx="2742973" cy="366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060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136329"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150000"/>
              </a:lnSpc>
            </a:pPr>
            <a:r>
              <a:rPr lang="fa-IR" sz="3600" b="1" dirty="0" smtClean="0">
                <a:cs typeface="B Zar" panose="00000400000000000000" pitchFamily="2" charset="-78"/>
              </a:rPr>
              <a:t>بزرگترین قطبیت برای انسان ، قطبیت بین </a:t>
            </a:r>
            <a:r>
              <a:rPr lang="fa-IR" sz="3600" b="1" dirty="0" smtClean="0">
                <a:solidFill>
                  <a:srgbClr val="C00000"/>
                </a:solidFill>
                <a:cs typeface="B Zar" panose="00000400000000000000" pitchFamily="2" charset="-78"/>
              </a:rPr>
              <a:t>خود</a:t>
            </a:r>
            <a:r>
              <a:rPr lang="fa-IR" sz="3600" b="1" dirty="0" smtClean="0">
                <a:cs typeface="B Zar" panose="00000400000000000000" pitchFamily="2" charset="-78"/>
              </a:rPr>
              <a:t> و </a:t>
            </a:r>
            <a:r>
              <a:rPr lang="fa-IR" sz="3600" b="1" dirty="0" smtClean="0">
                <a:solidFill>
                  <a:srgbClr val="C00000"/>
                </a:solidFill>
                <a:cs typeface="B Zar" panose="00000400000000000000" pitchFamily="2" charset="-78"/>
              </a:rPr>
              <a:t>دیگران</a:t>
            </a:r>
            <a:r>
              <a:rPr lang="fa-IR" sz="3600" b="1" dirty="0" smtClean="0">
                <a:cs typeface="B Zar" panose="00000400000000000000" pitchFamily="2" charset="-78"/>
              </a:rPr>
              <a:t> است</a:t>
            </a:r>
          </a:p>
          <a:p>
            <a:pPr algn="r" rtl="1">
              <a:lnSpc>
                <a:spcPct val="150000"/>
              </a:lnSpc>
            </a:pPr>
            <a:r>
              <a:rPr lang="fa-IR" sz="3600" b="1" dirty="0" smtClean="0">
                <a:solidFill>
                  <a:srgbClr val="C00000"/>
                </a:solidFill>
                <a:cs typeface="B Zar" panose="00000400000000000000" pitchFamily="2" charset="-78"/>
              </a:rPr>
              <a:t>خود و خدا</a:t>
            </a:r>
          </a:p>
          <a:p>
            <a:pPr algn="r" rtl="1">
              <a:lnSpc>
                <a:spcPct val="150000"/>
              </a:lnSpc>
            </a:pPr>
            <a:r>
              <a:rPr lang="fa-IR" sz="3600" b="1" dirty="0" smtClean="0">
                <a:solidFill>
                  <a:srgbClr val="C00000"/>
                </a:solidFill>
                <a:cs typeface="B Zar" panose="00000400000000000000" pitchFamily="2" charset="-78"/>
              </a:rPr>
              <a:t>خود و  همسر</a:t>
            </a:r>
          </a:p>
          <a:p>
            <a:pPr algn="r" rtl="1">
              <a:lnSpc>
                <a:spcPct val="150000"/>
              </a:lnSpc>
            </a:pPr>
            <a:r>
              <a:rPr lang="fa-IR" sz="3600" b="1" dirty="0" smtClean="0">
                <a:solidFill>
                  <a:srgbClr val="C00000"/>
                </a:solidFill>
                <a:cs typeface="B Zar" panose="00000400000000000000" pitchFamily="2" charset="-78"/>
              </a:rPr>
              <a:t>خود و فرزند</a:t>
            </a:r>
          </a:p>
          <a:p>
            <a:pPr algn="r" rtl="1">
              <a:lnSpc>
                <a:spcPct val="150000"/>
              </a:lnSpc>
            </a:pPr>
            <a:r>
              <a:rPr lang="fa-IR" sz="3600" b="1" dirty="0" smtClean="0">
                <a:solidFill>
                  <a:srgbClr val="C00000"/>
                </a:solidFill>
                <a:cs typeface="B Zar" panose="00000400000000000000" pitchFamily="2" charset="-78"/>
              </a:rPr>
              <a:t>خود و دیگران</a:t>
            </a:r>
            <a:endParaRPr lang="en-US" sz="2800" b="1" dirty="0">
              <a:solidFill>
                <a:srgbClr val="C00000"/>
              </a:solidFill>
              <a:cs typeface="B Zar" panose="00000400000000000000" pitchFamily="2" charset="-78"/>
            </a:endParaRP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2800" b="1" dirty="0" smtClean="0">
                <a:solidFill>
                  <a:prstClr val="black"/>
                </a:solidFill>
                <a:cs typeface="B Zar" panose="00000400000000000000" pitchFamily="2" charset="-78"/>
              </a:rPr>
              <a:t>مقدمه اول: بزرگترین قطبیت برای انسان</a:t>
            </a:r>
            <a:endParaRPr lang="en-US" sz="3600" b="1" dirty="0">
              <a:solidFill>
                <a:schemeClr val="tx1"/>
              </a:solidFill>
              <a:cs typeface="B Zar" panose="00000400000000000000" pitchFamily="2" charset="-78"/>
            </a:endParaRPr>
          </a:p>
        </p:txBody>
      </p:sp>
      <p:pic>
        <p:nvPicPr>
          <p:cNvPr id="1433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3931" y="2455863"/>
            <a:ext cx="3178927" cy="3016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978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136329"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150000"/>
              </a:lnSpc>
            </a:pPr>
            <a:r>
              <a:rPr lang="fa-IR" sz="3600" b="1" dirty="0" smtClean="0">
                <a:cs typeface="B Zar" panose="00000400000000000000" pitchFamily="2" charset="-78"/>
              </a:rPr>
              <a:t>این قطبیت مشکلی را ایجاد می کند به نام </a:t>
            </a:r>
            <a:r>
              <a:rPr lang="fa-IR" sz="3600" b="1" dirty="0" smtClean="0">
                <a:solidFill>
                  <a:srgbClr val="C00000"/>
                </a:solidFill>
                <a:cs typeface="B Zar" panose="00000400000000000000" pitchFamily="2" charset="-78"/>
              </a:rPr>
              <a:t>مشکل ارتباطی</a:t>
            </a:r>
          </a:p>
          <a:p>
            <a:pPr algn="r" rtl="1">
              <a:lnSpc>
                <a:spcPct val="150000"/>
              </a:lnSpc>
            </a:pPr>
            <a:r>
              <a:rPr lang="fa-IR" sz="3600" b="1" dirty="0" smtClean="0">
                <a:solidFill>
                  <a:srgbClr val="C00000"/>
                </a:solidFill>
                <a:cs typeface="B Zar" panose="00000400000000000000" pitchFamily="2" charset="-78"/>
              </a:rPr>
              <a:t>ویلیام گلسر بنیانگذار تئوری انتخاب:</a:t>
            </a:r>
          </a:p>
          <a:p>
            <a:pPr algn="r" rtl="1">
              <a:lnSpc>
                <a:spcPct val="150000"/>
              </a:lnSpc>
            </a:pPr>
            <a:r>
              <a:rPr lang="fa-IR" sz="3600" b="1" dirty="0" smtClean="0">
                <a:cs typeface="B Zar" panose="00000400000000000000" pitchFamily="2" charset="-78"/>
              </a:rPr>
              <a:t>هر جا مشکلی وجود دارد، قبل از آن یک مشکل مهم تری وجود دارد، و آن </a:t>
            </a:r>
            <a:r>
              <a:rPr lang="fa-IR" sz="3600" b="1" dirty="0" smtClean="0">
                <a:solidFill>
                  <a:srgbClr val="C00000"/>
                </a:solidFill>
                <a:cs typeface="B Zar" panose="00000400000000000000" pitchFamily="2" charset="-78"/>
              </a:rPr>
              <a:t>مشکل ارتباطی </a:t>
            </a:r>
            <a:r>
              <a:rPr lang="fa-IR" sz="3600" b="1" dirty="0" smtClean="0">
                <a:cs typeface="B Zar" panose="00000400000000000000" pitchFamily="2" charset="-78"/>
              </a:rPr>
              <a:t>است</a:t>
            </a: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2800" b="1" dirty="0" smtClean="0">
                <a:solidFill>
                  <a:prstClr val="black"/>
                </a:solidFill>
                <a:cs typeface="B Zar" panose="00000400000000000000" pitchFamily="2" charset="-78"/>
              </a:rPr>
              <a:t>مقدمه اول: بزرگترین قطبیت برای انسان</a:t>
            </a:r>
            <a:endParaRPr lang="en-US" sz="3600" b="1" dirty="0">
              <a:solidFill>
                <a:schemeClr val="tx1"/>
              </a:solidFill>
              <a:cs typeface="B Zar" panose="00000400000000000000" pitchFamily="2" charset="-78"/>
            </a:endParaRPr>
          </a:p>
        </p:txBody>
      </p:sp>
    </p:spTree>
    <p:extLst>
      <p:ext uri="{BB962C8B-B14F-4D97-AF65-F5344CB8AC3E}">
        <p14:creationId xmlns:p14="http://schemas.microsoft.com/office/powerpoint/2010/main" val="1299692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18481</TotalTime>
  <Words>657</Words>
  <Application>Microsoft Office PowerPoint</Application>
  <PresentationFormat>Custom</PresentationFormat>
  <Paragraphs>126</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GD Design</dc:creator>
  <cp:lastModifiedBy>09018868042</cp:lastModifiedBy>
  <cp:revision>6168</cp:revision>
  <dcterms:created xsi:type="dcterms:W3CDTF">2020-10-27T13:35:18Z</dcterms:created>
  <dcterms:modified xsi:type="dcterms:W3CDTF">2023-03-12T15:08:01Z</dcterms:modified>
</cp:coreProperties>
</file>