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14" r:id="rId2"/>
    <p:sldId id="260" r:id="rId3"/>
    <p:sldId id="261" r:id="rId4"/>
    <p:sldId id="262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5/27/2023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1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r" defTabSz="914400" rtl="1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086600" cy="5257800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By</a:t>
            </a:r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F. </a:t>
            </a:r>
            <a:r>
              <a:rPr lang="en-US" sz="48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Ghavipanjeh</a:t>
            </a: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/>
            </a:r>
            <a:br>
              <a:rPr lang="en-US" sz="48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fghavipanjeh@gmail.com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32055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jump</a:t>
            </a:r>
            <a:endParaRPr lang="fa-I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457200"/>
            <a:ext cx="3372183" cy="4451281"/>
          </a:xfrm>
          <a:prstGeom prst="rect">
            <a:avLst/>
          </a:prstGeom>
        </p:spPr>
      </p:pic>
      <p:pic>
        <p:nvPicPr>
          <p:cNvPr id="4" name="jump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49576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fly</a:t>
            </a:r>
            <a:endParaRPr lang="fa-I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55" y="1295400"/>
            <a:ext cx="4048690" cy="2953162"/>
          </a:xfrm>
          <a:prstGeom prst="rect">
            <a:avLst/>
          </a:prstGeom>
        </p:spPr>
      </p:pic>
      <p:pic>
        <p:nvPicPr>
          <p:cNvPr id="4" name="fl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4945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run</a:t>
            </a:r>
            <a:endParaRPr lang="fa-I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05" y="685800"/>
            <a:ext cx="3409190" cy="4174519"/>
          </a:xfrm>
          <a:prstGeom prst="rect">
            <a:avLst/>
          </a:prstGeom>
        </p:spPr>
      </p:pic>
      <p:pic>
        <p:nvPicPr>
          <p:cNvPr id="4" name="ru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499724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81600"/>
            <a:ext cx="6781800" cy="9144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swim</a:t>
            </a:r>
            <a:endParaRPr lang="fa-IR" sz="44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6" b="9860"/>
          <a:stretch/>
        </p:blipFill>
        <p:spPr>
          <a:xfrm>
            <a:off x="762000" y="1066799"/>
            <a:ext cx="7543800" cy="3886201"/>
          </a:xfrm>
          <a:prstGeom prst="rect">
            <a:avLst/>
          </a:prstGeom>
        </p:spPr>
      </p:pic>
      <p:pic>
        <p:nvPicPr>
          <p:cNvPr id="4" name="swi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291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0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124</TotalTime>
  <Words>12</Words>
  <Application>Microsoft Office PowerPoint</Application>
  <PresentationFormat>On-screen Show (4:3)</PresentationFormat>
  <Paragraphs>5</Paragraphs>
  <Slides>5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Impact</vt:lpstr>
      <vt:lpstr>Tahoma</vt:lpstr>
      <vt:lpstr>Times New Roman</vt:lpstr>
      <vt:lpstr>NewsPrint</vt:lpstr>
      <vt:lpstr>By F. Ghavipanjeh  fghavipanjeh@gmail.com</vt:lpstr>
      <vt:lpstr>jump</vt:lpstr>
      <vt:lpstr>fly</vt:lpstr>
      <vt:lpstr>run</vt:lpstr>
      <vt:lpstr>swim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CLICK</dc:creator>
  <cp:lastModifiedBy>CLICK</cp:lastModifiedBy>
  <cp:revision>44</cp:revision>
  <dcterms:created xsi:type="dcterms:W3CDTF">2006-08-16T00:00:00Z</dcterms:created>
  <dcterms:modified xsi:type="dcterms:W3CDTF">2023-05-27T18:56:41Z</dcterms:modified>
</cp:coreProperties>
</file>